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sldIdLst>
    <p:sldId id="257" r:id="rId3"/>
    <p:sldId id="259" r:id="rId4"/>
    <p:sldId id="276" r:id="rId5"/>
    <p:sldId id="275" r:id="rId6"/>
    <p:sldId id="261" r:id="rId7"/>
    <p:sldId id="265" r:id="rId8"/>
    <p:sldId id="266" r:id="rId9"/>
    <p:sldId id="260" r:id="rId10"/>
    <p:sldId id="278" r:id="rId11"/>
    <p:sldId id="277" r:id="rId12"/>
    <p:sldId id="262" r:id="rId13"/>
    <p:sldId id="263" r:id="rId14"/>
    <p:sldId id="264" r:id="rId15"/>
    <p:sldId id="267" r:id="rId16"/>
    <p:sldId id="268" r:id="rId17"/>
    <p:sldId id="269" r:id="rId18"/>
    <p:sldId id="270" r:id="rId19"/>
    <p:sldId id="273" r:id="rId20"/>
    <p:sldId id="271" r:id="rId21"/>
    <p:sldId id="272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82E10-5ACF-4899-9541-211E25D2E6DE}" v="3" dt="2018-12-19T22:26:37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142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Cartwright" userId="efc84680-844e-4173-b03d-94dbbdfdb819" providerId="ADAL" clId="{C8231CC3-9548-484A-BB5A-76AD31585D86}"/>
    <pc:docChg chg="undo custSel addSld delSld modSld sldOrd">
      <pc:chgData name="Debbie Cartwright" userId="efc84680-844e-4173-b03d-94dbbdfdb819" providerId="ADAL" clId="{C8231CC3-9548-484A-BB5A-76AD31585D86}" dt="2018-11-29T15:57:50.625" v="16610" actId="20577"/>
      <pc:docMkLst>
        <pc:docMk/>
      </pc:docMkLst>
      <pc:sldChg chg="modSp">
        <pc:chgData name="Debbie Cartwright" userId="efc84680-844e-4173-b03d-94dbbdfdb819" providerId="ADAL" clId="{C8231CC3-9548-484A-BB5A-76AD31585D86}" dt="2018-11-20T21:11:42.422" v="5598" actId="2711"/>
        <pc:sldMkLst>
          <pc:docMk/>
          <pc:sldMk cId="4166573186" sldId="257"/>
        </pc:sldMkLst>
        <pc:spChg chg="mod">
          <ac:chgData name="Debbie Cartwright" userId="efc84680-844e-4173-b03d-94dbbdfdb819" providerId="ADAL" clId="{C8231CC3-9548-484A-BB5A-76AD31585D86}" dt="2018-11-20T21:11:42.422" v="5598" actId="2711"/>
          <ac:spMkLst>
            <pc:docMk/>
            <pc:sldMk cId="4166573186" sldId="257"/>
            <ac:spMk id="2" creationId="{89831F7D-CF74-4DD1-A3BE-E307C7AD7611}"/>
          </ac:spMkLst>
        </pc:spChg>
      </pc:sldChg>
      <pc:sldChg chg="modSp">
        <pc:chgData name="Debbie Cartwright" userId="efc84680-844e-4173-b03d-94dbbdfdb819" providerId="ADAL" clId="{C8231CC3-9548-484A-BB5A-76AD31585D86}" dt="2018-11-25T20:43:55.804" v="15157" actId="20577"/>
        <pc:sldMkLst>
          <pc:docMk/>
          <pc:sldMk cId="509560482" sldId="259"/>
        </pc:sldMkLst>
        <pc:spChg chg="mod">
          <ac:chgData name="Debbie Cartwright" userId="efc84680-844e-4173-b03d-94dbbdfdb819" providerId="ADAL" clId="{C8231CC3-9548-484A-BB5A-76AD31585D86}" dt="2018-11-25T19:31:28.920" v="8714" actId="20577"/>
          <ac:spMkLst>
            <pc:docMk/>
            <pc:sldMk cId="509560482" sldId="259"/>
            <ac:spMk id="2" creationId="{70B31FE6-6609-4E74-AC50-AEDD320204EE}"/>
          </ac:spMkLst>
        </pc:spChg>
        <pc:spChg chg="mod">
          <ac:chgData name="Debbie Cartwright" userId="efc84680-844e-4173-b03d-94dbbdfdb819" providerId="ADAL" clId="{C8231CC3-9548-484A-BB5A-76AD31585D86}" dt="2018-11-25T20:43:55.804" v="15157" actId="20577"/>
          <ac:spMkLst>
            <pc:docMk/>
            <pc:sldMk cId="509560482" sldId="259"/>
            <ac:spMk id="3" creationId="{0CB0E062-596B-4EDD-A203-951E85B5F331}"/>
          </ac:spMkLst>
        </pc:spChg>
      </pc:sldChg>
      <pc:sldChg chg="addSp delSp modSp">
        <pc:chgData name="Debbie Cartwright" userId="efc84680-844e-4173-b03d-94dbbdfdb819" providerId="ADAL" clId="{C8231CC3-9548-484A-BB5A-76AD31585D86}" dt="2018-11-29T15:43:16.324" v="15674" actId="1076"/>
        <pc:sldMkLst>
          <pc:docMk/>
          <pc:sldMk cId="337556889" sldId="260"/>
        </pc:sldMkLst>
        <pc:spChg chg="mod">
          <ac:chgData name="Debbie Cartwright" userId="efc84680-844e-4173-b03d-94dbbdfdb819" providerId="ADAL" clId="{C8231CC3-9548-484A-BB5A-76AD31585D86}" dt="2018-11-20T21:13:50.912" v="5603" actId="2711"/>
          <ac:spMkLst>
            <pc:docMk/>
            <pc:sldMk cId="337556889" sldId="260"/>
            <ac:spMk id="2" creationId="{CF379C1C-3B31-4220-BC1E-B746E7517CFB}"/>
          </ac:spMkLst>
        </pc:spChg>
        <pc:spChg chg="add del mod">
          <ac:chgData name="Debbie Cartwright" userId="efc84680-844e-4173-b03d-94dbbdfdb819" providerId="ADAL" clId="{C8231CC3-9548-484A-BB5A-76AD31585D86}" dt="2018-11-29T15:43:16.324" v="15674" actId="1076"/>
          <ac:spMkLst>
            <pc:docMk/>
            <pc:sldMk cId="337556889" sldId="260"/>
            <ac:spMk id="3" creationId="{95D33A06-6849-4E3B-88AB-4455E981B898}"/>
          </ac:spMkLst>
        </pc:spChg>
        <pc:spChg chg="add del mod">
          <ac:chgData name="Debbie Cartwright" userId="efc84680-844e-4173-b03d-94dbbdfdb819" providerId="ADAL" clId="{C8231CC3-9548-484A-BB5A-76AD31585D86}" dt="2018-11-25T19:45:24.967" v="9961" actId="478"/>
          <ac:spMkLst>
            <pc:docMk/>
            <pc:sldMk cId="337556889" sldId="260"/>
            <ac:spMk id="5" creationId="{F7218D8E-7DBC-4A2F-B473-D7C3F05D1A9D}"/>
          </ac:spMkLst>
        </pc:spChg>
      </pc:sldChg>
      <pc:sldChg chg="modSp add">
        <pc:chgData name="Debbie Cartwright" userId="efc84680-844e-4173-b03d-94dbbdfdb819" providerId="ADAL" clId="{C8231CC3-9548-484A-BB5A-76AD31585D86}" dt="2018-11-20T21:59:53.534" v="8165" actId="20577"/>
        <pc:sldMkLst>
          <pc:docMk/>
          <pc:sldMk cId="1646898125" sldId="261"/>
        </pc:sldMkLst>
        <pc:spChg chg="mod">
          <ac:chgData name="Debbie Cartwright" userId="efc84680-844e-4173-b03d-94dbbdfdb819" providerId="ADAL" clId="{C8231CC3-9548-484A-BB5A-76AD31585D86}" dt="2018-11-20T21:13:24.735" v="5601" actId="2711"/>
          <ac:spMkLst>
            <pc:docMk/>
            <pc:sldMk cId="1646898125" sldId="261"/>
            <ac:spMk id="2" creationId="{70B31FE6-6609-4E74-AC50-AEDD320204EE}"/>
          </ac:spMkLst>
        </pc:spChg>
        <pc:spChg chg="mod">
          <ac:chgData name="Debbie Cartwright" userId="efc84680-844e-4173-b03d-94dbbdfdb819" providerId="ADAL" clId="{C8231CC3-9548-484A-BB5A-76AD31585D86}" dt="2018-11-20T21:59:53.534" v="8165" actId="20577"/>
          <ac:spMkLst>
            <pc:docMk/>
            <pc:sldMk cId="1646898125" sldId="261"/>
            <ac:spMk id="3" creationId="{0CB0E062-596B-4EDD-A203-951E85B5F331}"/>
          </ac:spMkLst>
        </pc:spChg>
      </pc:sldChg>
      <pc:sldChg chg="modSp add">
        <pc:chgData name="Debbie Cartwright" userId="efc84680-844e-4173-b03d-94dbbdfdb819" providerId="ADAL" clId="{C8231CC3-9548-484A-BB5A-76AD31585D86}" dt="2018-11-20T21:21:08.189" v="5624" actId="207"/>
        <pc:sldMkLst>
          <pc:docMk/>
          <pc:sldMk cId="816718338" sldId="262"/>
        </pc:sldMkLst>
        <pc:spChg chg="mod">
          <ac:chgData name="Debbie Cartwright" userId="efc84680-844e-4173-b03d-94dbbdfdb819" providerId="ADAL" clId="{C8231CC3-9548-484A-BB5A-76AD31585D86}" dt="2018-11-20T21:14:10.293" v="5605" actId="2711"/>
          <ac:spMkLst>
            <pc:docMk/>
            <pc:sldMk cId="816718338" sldId="262"/>
            <ac:spMk id="2" creationId="{CF379C1C-3B31-4220-BC1E-B746E7517CFB}"/>
          </ac:spMkLst>
        </pc:spChg>
        <pc:spChg chg="mod">
          <ac:chgData name="Debbie Cartwright" userId="efc84680-844e-4173-b03d-94dbbdfdb819" providerId="ADAL" clId="{C8231CC3-9548-484A-BB5A-76AD31585D86}" dt="2018-11-20T21:21:08.189" v="5624" actId="207"/>
          <ac:spMkLst>
            <pc:docMk/>
            <pc:sldMk cId="816718338" sldId="262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0T21:21:16.031" v="5625" actId="207"/>
        <pc:sldMkLst>
          <pc:docMk/>
          <pc:sldMk cId="3292281150" sldId="263"/>
        </pc:sldMkLst>
        <pc:spChg chg="mod">
          <ac:chgData name="Debbie Cartwright" userId="efc84680-844e-4173-b03d-94dbbdfdb819" providerId="ADAL" clId="{C8231CC3-9548-484A-BB5A-76AD31585D86}" dt="2018-11-20T21:14:39.538" v="5608" actId="2711"/>
          <ac:spMkLst>
            <pc:docMk/>
            <pc:sldMk cId="3292281150" sldId="263"/>
            <ac:spMk id="2" creationId="{CF379C1C-3B31-4220-BC1E-B746E7517CFB}"/>
          </ac:spMkLst>
        </pc:spChg>
        <pc:spChg chg="mod">
          <ac:chgData name="Debbie Cartwright" userId="efc84680-844e-4173-b03d-94dbbdfdb819" providerId="ADAL" clId="{C8231CC3-9548-484A-BB5A-76AD31585D86}" dt="2018-11-20T21:21:16.031" v="5625" actId="207"/>
          <ac:spMkLst>
            <pc:docMk/>
            <pc:sldMk cId="3292281150" sldId="263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0T21:24:34.683" v="5651" actId="20577"/>
        <pc:sldMkLst>
          <pc:docMk/>
          <pc:sldMk cId="1560881298" sldId="264"/>
        </pc:sldMkLst>
        <pc:spChg chg="mod">
          <ac:chgData name="Debbie Cartwright" userId="efc84680-844e-4173-b03d-94dbbdfdb819" providerId="ADAL" clId="{C8231CC3-9548-484A-BB5A-76AD31585D86}" dt="2018-11-20T21:15:14.837" v="5612" actId="2711"/>
          <ac:spMkLst>
            <pc:docMk/>
            <pc:sldMk cId="1560881298" sldId="264"/>
            <ac:spMk id="2" creationId="{CF379C1C-3B31-4220-BC1E-B746E7517CFB}"/>
          </ac:spMkLst>
        </pc:spChg>
        <pc:spChg chg="mod">
          <ac:chgData name="Debbie Cartwright" userId="efc84680-844e-4173-b03d-94dbbdfdb819" providerId="ADAL" clId="{C8231CC3-9548-484A-BB5A-76AD31585D86}" dt="2018-11-20T21:24:34.683" v="5651" actId="20577"/>
          <ac:spMkLst>
            <pc:docMk/>
            <pc:sldMk cId="1560881298" sldId="264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0T22:06:00.831" v="8634" actId="20577"/>
        <pc:sldMkLst>
          <pc:docMk/>
          <pc:sldMk cId="1656559732" sldId="265"/>
        </pc:sldMkLst>
        <pc:spChg chg="mod">
          <ac:chgData name="Debbie Cartwright" userId="efc84680-844e-4173-b03d-94dbbdfdb819" providerId="ADAL" clId="{C8231CC3-9548-484A-BB5A-76AD31585D86}" dt="2018-11-20T21:25:50.707" v="5679" actId="20577"/>
          <ac:spMkLst>
            <pc:docMk/>
            <pc:sldMk cId="1656559732" sldId="265"/>
            <ac:spMk id="2" creationId="{70B31FE6-6609-4E74-AC50-AEDD320204EE}"/>
          </ac:spMkLst>
        </pc:spChg>
        <pc:spChg chg="mod">
          <ac:chgData name="Debbie Cartwright" userId="efc84680-844e-4173-b03d-94dbbdfdb819" providerId="ADAL" clId="{C8231CC3-9548-484A-BB5A-76AD31585D86}" dt="2018-11-20T22:06:00.831" v="8634" actId="20577"/>
          <ac:spMkLst>
            <pc:docMk/>
            <pc:sldMk cId="1656559732" sldId="265"/>
            <ac:spMk id="3" creationId="{0CB0E062-596B-4EDD-A203-951E85B5F331}"/>
          </ac:spMkLst>
        </pc:spChg>
      </pc:sldChg>
      <pc:sldChg chg="modSp add">
        <pc:chgData name="Debbie Cartwright" userId="efc84680-844e-4173-b03d-94dbbdfdb819" providerId="ADAL" clId="{C8231CC3-9548-484A-BB5A-76AD31585D86}" dt="2018-11-20T22:01:25.825" v="8181" actId="20577"/>
        <pc:sldMkLst>
          <pc:docMk/>
          <pc:sldMk cId="2827153429" sldId="266"/>
        </pc:sldMkLst>
        <pc:spChg chg="mod">
          <ac:chgData name="Debbie Cartwright" userId="efc84680-844e-4173-b03d-94dbbdfdb819" providerId="ADAL" clId="{C8231CC3-9548-484A-BB5A-76AD31585D86}" dt="2018-11-20T22:01:25.825" v="8181" actId="20577"/>
          <ac:spMkLst>
            <pc:docMk/>
            <pc:sldMk cId="2827153429" sldId="266"/>
            <ac:spMk id="3" creationId="{0CB0E062-596B-4EDD-A203-951E85B5F331}"/>
          </ac:spMkLst>
        </pc:spChg>
      </pc:sldChg>
      <pc:sldChg chg="modSp add">
        <pc:chgData name="Debbie Cartwright" userId="efc84680-844e-4173-b03d-94dbbdfdb819" providerId="ADAL" clId="{C8231CC3-9548-484A-BB5A-76AD31585D86}" dt="2018-11-25T20:46:40.931" v="15217" actId="20577"/>
        <pc:sldMkLst>
          <pc:docMk/>
          <pc:sldMk cId="751080268" sldId="267"/>
        </pc:sldMkLst>
        <pc:spChg chg="mod">
          <ac:chgData name="Debbie Cartwright" userId="efc84680-844e-4173-b03d-94dbbdfdb819" providerId="ADAL" clId="{C8231CC3-9548-484A-BB5A-76AD31585D86}" dt="2018-11-20T21:54:48.145" v="7455" actId="20577"/>
          <ac:spMkLst>
            <pc:docMk/>
            <pc:sldMk cId="751080268" sldId="267"/>
            <ac:spMk id="2" creationId="{CF379C1C-3B31-4220-BC1E-B746E7517CFB}"/>
          </ac:spMkLst>
        </pc:spChg>
        <pc:spChg chg="mod">
          <ac:chgData name="Debbie Cartwright" userId="efc84680-844e-4173-b03d-94dbbdfdb819" providerId="ADAL" clId="{C8231CC3-9548-484A-BB5A-76AD31585D86}" dt="2018-11-25T20:46:40.931" v="15217" actId="20577"/>
          <ac:spMkLst>
            <pc:docMk/>
            <pc:sldMk cId="751080268" sldId="267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5T20:39:36.779" v="15095" actId="20577"/>
        <pc:sldMkLst>
          <pc:docMk/>
          <pc:sldMk cId="3235687486" sldId="268"/>
        </pc:sldMkLst>
        <pc:spChg chg="mod">
          <ac:chgData name="Debbie Cartwright" userId="efc84680-844e-4173-b03d-94dbbdfdb819" providerId="ADAL" clId="{C8231CC3-9548-484A-BB5A-76AD31585D86}" dt="2018-11-25T20:39:36.779" v="15095" actId="20577"/>
          <ac:spMkLst>
            <pc:docMk/>
            <pc:sldMk cId="3235687486" sldId="268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5T20:17:03.603" v="12574" actId="20577"/>
        <pc:sldMkLst>
          <pc:docMk/>
          <pc:sldMk cId="2393504917" sldId="269"/>
        </pc:sldMkLst>
        <pc:spChg chg="mod">
          <ac:chgData name="Debbie Cartwright" userId="efc84680-844e-4173-b03d-94dbbdfdb819" providerId="ADAL" clId="{C8231CC3-9548-484A-BB5A-76AD31585D86}" dt="2018-11-20T21:55:51.638" v="7935" actId="20577"/>
          <ac:spMkLst>
            <pc:docMk/>
            <pc:sldMk cId="2393504917" sldId="269"/>
            <ac:spMk id="2" creationId="{CF379C1C-3B31-4220-BC1E-B746E7517CFB}"/>
          </ac:spMkLst>
        </pc:spChg>
        <pc:spChg chg="mod">
          <ac:chgData name="Debbie Cartwright" userId="efc84680-844e-4173-b03d-94dbbdfdb819" providerId="ADAL" clId="{C8231CC3-9548-484A-BB5A-76AD31585D86}" dt="2018-11-25T20:17:03.603" v="12574" actId="20577"/>
          <ac:spMkLst>
            <pc:docMk/>
            <pc:sldMk cId="2393504917" sldId="269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5T20:39:17.716" v="15081" actId="20577"/>
        <pc:sldMkLst>
          <pc:docMk/>
          <pc:sldMk cId="1023003278" sldId="270"/>
        </pc:sldMkLst>
        <pc:spChg chg="mod">
          <ac:chgData name="Debbie Cartwright" userId="efc84680-844e-4173-b03d-94dbbdfdb819" providerId="ADAL" clId="{C8231CC3-9548-484A-BB5A-76AD31585D86}" dt="2018-11-25T20:39:17.716" v="15081" actId="20577"/>
          <ac:spMkLst>
            <pc:docMk/>
            <pc:sldMk cId="1023003278" sldId="270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5T20:36:08.664" v="14987" actId="14100"/>
        <pc:sldMkLst>
          <pc:docMk/>
          <pc:sldMk cId="3451666471" sldId="271"/>
        </pc:sldMkLst>
        <pc:spChg chg="mod">
          <ac:chgData name="Debbie Cartwright" userId="efc84680-844e-4173-b03d-94dbbdfdb819" providerId="ADAL" clId="{C8231CC3-9548-484A-BB5A-76AD31585D86}" dt="2018-11-20T21:58:50.236" v="8112" actId="20577"/>
          <ac:spMkLst>
            <pc:docMk/>
            <pc:sldMk cId="3451666471" sldId="271"/>
            <ac:spMk id="2" creationId="{CF379C1C-3B31-4220-BC1E-B746E7517CFB}"/>
          </ac:spMkLst>
        </pc:spChg>
        <pc:spChg chg="mod">
          <ac:chgData name="Debbie Cartwright" userId="efc84680-844e-4173-b03d-94dbbdfdb819" providerId="ADAL" clId="{C8231CC3-9548-484A-BB5A-76AD31585D86}" dt="2018-11-25T20:36:08.664" v="14987" actId="14100"/>
          <ac:spMkLst>
            <pc:docMk/>
            <pc:sldMk cId="3451666471" sldId="271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5T20:36:29.805" v="14991" actId="27636"/>
        <pc:sldMkLst>
          <pc:docMk/>
          <pc:sldMk cId="1035637410" sldId="272"/>
        </pc:sldMkLst>
        <pc:spChg chg="mod">
          <ac:chgData name="Debbie Cartwright" userId="efc84680-844e-4173-b03d-94dbbdfdb819" providerId="ADAL" clId="{C8231CC3-9548-484A-BB5A-76AD31585D86}" dt="2018-11-25T20:36:29.805" v="14991" actId="27636"/>
          <ac:spMkLst>
            <pc:docMk/>
            <pc:sldMk cId="1035637410" sldId="272"/>
            <ac:spMk id="3" creationId="{95D33A06-6849-4E3B-88AB-4455E981B898}"/>
          </ac:spMkLst>
        </pc:spChg>
      </pc:sldChg>
      <pc:sldChg chg="modSp add del">
        <pc:chgData name="Debbie Cartwright" userId="efc84680-844e-4173-b03d-94dbbdfdb819" providerId="ADAL" clId="{C8231CC3-9548-484A-BB5A-76AD31585D86}" dt="2018-11-25T20:38:33.619" v="15051" actId="20577"/>
        <pc:sldMkLst>
          <pc:docMk/>
          <pc:sldMk cId="2942299205" sldId="273"/>
        </pc:sldMkLst>
        <pc:spChg chg="mod">
          <ac:chgData name="Debbie Cartwright" userId="efc84680-844e-4173-b03d-94dbbdfdb819" providerId="ADAL" clId="{C8231CC3-9548-484A-BB5A-76AD31585D86}" dt="2018-11-20T22:10:08.152" v="8701" actId="20577"/>
          <ac:spMkLst>
            <pc:docMk/>
            <pc:sldMk cId="2942299205" sldId="273"/>
            <ac:spMk id="2" creationId="{CF379C1C-3B31-4220-BC1E-B746E7517CFB}"/>
          </ac:spMkLst>
        </pc:spChg>
        <pc:spChg chg="mod">
          <ac:chgData name="Debbie Cartwright" userId="efc84680-844e-4173-b03d-94dbbdfdb819" providerId="ADAL" clId="{C8231CC3-9548-484A-BB5A-76AD31585D86}" dt="2018-11-25T20:38:33.619" v="15051" actId="20577"/>
          <ac:spMkLst>
            <pc:docMk/>
            <pc:sldMk cId="2942299205" sldId="273"/>
            <ac:spMk id="3" creationId="{95D33A06-6849-4E3B-88AB-4455E981B898}"/>
          </ac:spMkLst>
        </pc:spChg>
      </pc:sldChg>
      <pc:sldChg chg="add">
        <pc:chgData name="Debbie Cartwright" userId="efc84680-844e-4173-b03d-94dbbdfdb819" providerId="ADAL" clId="{C8231CC3-9548-484A-BB5A-76AD31585D86}" dt="2018-11-25T19:31:16.651" v="8703"/>
        <pc:sldMkLst>
          <pc:docMk/>
          <pc:sldMk cId="2396749590" sldId="275"/>
        </pc:sldMkLst>
      </pc:sldChg>
      <pc:sldChg chg="modSp add">
        <pc:chgData name="Debbie Cartwright" userId="efc84680-844e-4173-b03d-94dbbdfdb819" providerId="ADAL" clId="{C8231CC3-9548-484A-BB5A-76AD31585D86}" dt="2018-11-25T19:39:11.529" v="9862" actId="20577"/>
        <pc:sldMkLst>
          <pc:docMk/>
          <pc:sldMk cId="1151537950" sldId="276"/>
        </pc:sldMkLst>
        <pc:spChg chg="mod">
          <ac:chgData name="Debbie Cartwright" userId="efc84680-844e-4173-b03d-94dbbdfdb819" providerId="ADAL" clId="{C8231CC3-9548-484A-BB5A-76AD31585D86}" dt="2018-11-25T19:39:11.529" v="9862" actId="20577"/>
          <ac:spMkLst>
            <pc:docMk/>
            <pc:sldMk cId="1151537950" sldId="276"/>
            <ac:spMk id="3" creationId="{0CB0E062-596B-4EDD-A203-951E85B5F331}"/>
          </ac:spMkLst>
        </pc:spChg>
      </pc:sldChg>
      <pc:sldChg chg="modSp add">
        <pc:chgData name="Debbie Cartwright" userId="efc84680-844e-4173-b03d-94dbbdfdb819" providerId="ADAL" clId="{C8231CC3-9548-484A-BB5A-76AD31585D86}" dt="2018-11-25T20:45:18.483" v="15160" actId="113"/>
        <pc:sldMkLst>
          <pc:docMk/>
          <pc:sldMk cId="3496929327" sldId="277"/>
        </pc:sldMkLst>
        <pc:spChg chg="mod">
          <ac:chgData name="Debbie Cartwright" userId="efc84680-844e-4173-b03d-94dbbdfdb819" providerId="ADAL" clId="{C8231CC3-9548-484A-BB5A-76AD31585D86}" dt="2018-11-25T20:45:18.483" v="15160" actId="113"/>
          <ac:spMkLst>
            <pc:docMk/>
            <pc:sldMk cId="3496929327" sldId="277"/>
            <ac:spMk id="3" creationId="{95D33A06-6849-4E3B-88AB-4455E981B898}"/>
          </ac:spMkLst>
        </pc:spChg>
      </pc:sldChg>
      <pc:sldChg chg="modSp add">
        <pc:chgData name="Debbie Cartwright" userId="efc84680-844e-4173-b03d-94dbbdfdb819" providerId="ADAL" clId="{C8231CC3-9548-484A-BB5A-76AD31585D86}" dt="2018-11-29T15:57:50.625" v="16610" actId="20577"/>
        <pc:sldMkLst>
          <pc:docMk/>
          <pc:sldMk cId="2694211882" sldId="278"/>
        </pc:sldMkLst>
        <pc:spChg chg="mod">
          <ac:chgData name="Debbie Cartwright" userId="efc84680-844e-4173-b03d-94dbbdfdb819" providerId="ADAL" clId="{C8231CC3-9548-484A-BB5A-76AD31585D86}" dt="2018-11-29T15:57:50.625" v="16610" actId="20577"/>
          <ac:spMkLst>
            <pc:docMk/>
            <pc:sldMk cId="2694211882" sldId="278"/>
            <ac:spMk id="3" creationId="{95D33A06-6849-4E3B-88AB-4455E981B898}"/>
          </ac:spMkLst>
        </pc:spChg>
      </pc:sldChg>
    </pc:docChg>
  </pc:docChgLst>
  <pc:docChgLst>
    <pc:chgData name="Debbie Cartwright" userId="efc84680-844e-4173-b03d-94dbbdfdb819" providerId="ADAL" clId="{2FB82E10-5ACF-4899-9541-211E25D2E6DE}"/>
    <pc:docChg chg="modSld">
      <pc:chgData name="Debbie Cartwright" userId="efc84680-844e-4173-b03d-94dbbdfdb819" providerId="ADAL" clId="{2FB82E10-5ACF-4899-9541-211E25D2E6DE}" dt="2018-12-19T22:26:37.292" v="1" actId="207"/>
      <pc:docMkLst>
        <pc:docMk/>
      </pc:docMkLst>
      <pc:sldChg chg="modSp">
        <pc:chgData name="Debbie Cartwright" userId="efc84680-844e-4173-b03d-94dbbdfdb819" providerId="ADAL" clId="{2FB82E10-5ACF-4899-9541-211E25D2E6DE}" dt="2018-12-19T22:26:37.292" v="1" actId="207"/>
        <pc:sldMkLst>
          <pc:docMk/>
          <pc:sldMk cId="4166573186" sldId="257"/>
        </pc:sldMkLst>
        <pc:spChg chg="mod">
          <ac:chgData name="Debbie Cartwright" userId="efc84680-844e-4173-b03d-94dbbdfdb819" providerId="ADAL" clId="{2FB82E10-5ACF-4899-9541-211E25D2E6DE}" dt="2018-12-19T22:26:37.292" v="1" actId="207"/>
          <ac:spMkLst>
            <pc:docMk/>
            <pc:sldMk cId="4166573186" sldId="257"/>
            <ac:spMk id="3" creationId="{CCFCAF6A-34C9-4A90-BB25-1B92E1343E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03FA72-4BD3-4565-9D34-0BED756E2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1010" y="8467"/>
            <a:ext cx="5340096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sp>
          <p:nvSpPr>
            <p:cNvPr id="30" name="Freeform 29"/>
            <p:cNvSpPr/>
            <p:nvPr/>
          </p:nvSpPr>
          <p:spPr>
            <a:xfrm>
              <a:off x="7780048" y="1"/>
              <a:ext cx="1381290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951295" y="-8467"/>
              <a:ext cx="1202010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588424" y="3920066"/>
              <a:ext cx="1563037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778536" y="-8467"/>
              <a:ext cx="1374768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418825" y="-8468"/>
              <a:ext cx="742109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AE624FD-8B9F-4F0A-AA29-010205691C29}"/>
              </a:ext>
            </a:extLst>
          </p:cNvPr>
          <p:cNvGrpSpPr/>
          <p:nvPr userDrawn="1"/>
        </p:nvGrpSpPr>
        <p:grpSpPr>
          <a:xfrm>
            <a:off x="7899030" y="6302374"/>
            <a:ext cx="1381289" cy="555625"/>
            <a:chOff x="7899030" y="6302374"/>
            <a:chExt cx="1381289" cy="555625"/>
          </a:xfrm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xmlns="" id="{3590390D-D677-45D8-B34C-163AFF386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9030" y="6302374"/>
              <a:ext cx="1381289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TTARA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xmlns="" id="{A6EA861C-6244-4274-9BF3-56A663CF4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662" y="6503592"/>
              <a:ext cx="190511" cy="153187"/>
            </a:xfrm>
            <a:prstGeom prst="star5">
              <a:avLst/>
            </a:prstGeom>
            <a:solidFill>
              <a:srgbClr val="C00000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24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3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38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7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65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8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1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8D26E-51E1-4757-ADCE-AF68A22A9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C503AA-3B24-45BD-A3BA-5BC39F2C0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CA65A-9C56-42AB-ADAC-DE48E44E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21EC9-CFB8-45DA-97A2-FADA03F7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07CA7-986E-432A-815E-5796720B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CABA0-CF82-4E4C-A7C1-83F4D684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AABCD-3D73-4671-8300-D913B8D7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0214C6-2A09-498C-A8DC-FFA98535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547D1D-A025-40FD-A9EC-33FACFB7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866073-6A54-499D-9A99-987FFFB9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29600" y="-8468"/>
            <a:ext cx="933250" cy="6874935"/>
            <a:chOff x="7650996" y="-8468"/>
            <a:chExt cx="1511854" cy="6874935"/>
          </a:xfrm>
        </p:grpSpPr>
        <p:sp>
          <p:nvSpPr>
            <p:cNvPr id="30" name="Freeform 29"/>
            <p:cNvSpPr/>
            <p:nvPr/>
          </p:nvSpPr>
          <p:spPr>
            <a:xfrm>
              <a:off x="7780048" y="1"/>
              <a:ext cx="1381290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881790" y="-8467"/>
              <a:ext cx="1271515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7650996" y="3920066"/>
              <a:ext cx="15004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778536" y="-8467"/>
              <a:ext cx="1374768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D08BD1F7-A2FA-488E-8205-CC5BC2EBFE9E}"/>
              </a:ext>
            </a:extLst>
          </p:cNvPr>
          <p:cNvSpPr/>
          <p:nvPr userDrawn="1"/>
        </p:nvSpPr>
        <p:spPr>
          <a:xfrm>
            <a:off x="0" y="4682836"/>
            <a:ext cx="436913" cy="218363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CA7DE33-0F4C-4E4B-9EE4-DD42A1FB1D3A}"/>
              </a:ext>
            </a:extLst>
          </p:cNvPr>
          <p:cNvGrpSpPr/>
          <p:nvPr userDrawn="1"/>
        </p:nvGrpSpPr>
        <p:grpSpPr>
          <a:xfrm>
            <a:off x="8395773" y="6406488"/>
            <a:ext cx="1381289" cy="555625"/>
            <a:chOff x="7959682" y="6302374"/>
            <a:chExt cx="1381289" cy="555625"/>
          </a:xfrm>
        </p:grpSpPr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xmlns="" id="{576A827E-E5FA-43A6-ADCF-7DF016F31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9682" y="6302374"/>
              <a:ext cx="1381289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TTARA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xmlns="" id="{04E13C6D-1247-48E1-B1D5-59E1512EF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210" y="6473056"/>
              <a:ext cx="99459" cy="85958"/>
            </a:xfrm>
            <a:prstGeom prst="star5">
              <a:avLst/>
            </a:prstGeom>
            <a:solidFill>
              <a:srgbClr val="C00000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14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6488F-8721-447E-8295-1BFD4B60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0A5D62-3C1F-4362-9AAE-FA13A451C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FE7126-6BB0-4AB8-BC7B-F695A8AC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EB24E-642F-4507-9A9D-60BF7709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64779-C490-495E-9BF3-7849C7BA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D4895-2C5D-4950-8F72-08042FCF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D8898-B3F4-4238-8E36-7951C50A8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B8507A-999A-4347-8535-1C85E20F6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DD6605-A2FC-4B86-8168-93D6DE0D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AF5ADD-564B-4C93-A0EA-8876D80D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B8F720-7393-456E-86B3-2E313730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CF13B-F3E7-4E9E-8551-A002AA57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84D49F-3EA1-4470-B677-0AC2E40B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26DD3B-6F69-4232-B424-2ACBDF055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B75810-1E61-42C8-895C-1A546B8CD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7C4E02-3A4B-482C-AAE7-223C9302D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68DE05-F4CE-41AB-819E-A0F51548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2749C0-4F73-4B7F-A448-67C92F1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5453E9-B303-4972-A629-4C4CAAA7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76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E8289-6CA5-49D3-84F7-41B3BFB0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2F7A14-8B62-4D44-BB4C-5D90117B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FBD03E-BD67-426B-8348-D1226510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3DF3A6-6357-487B-86D7-F190FB8B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0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6907D9-B9D7-4075-9DBC-6D487645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30218B-AD47-46A1-AB01-BE27B658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F2DD0F-8996-43F8-856D-7C29A352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AE654-DFD6-4836-8FA2-E5DC830F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707D76-426B-45E9-A5FD-AD797FFF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739AEB-E4A4-437E-8C90-FCF03E85E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AD21C3-6E52-4F16-8027-55300F0D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223AA8-7B9F-4743-BED2-533EBEBA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522125-ABAF-4AA9-8E5F-1E32FF08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1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D1197-50AD-41DE-AEC1-1D953C00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65E34C-0556-464E-8823-15856BEA2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BBBDDC-9DD4-4164-AF89-9D423F72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D87E1D-AB77-45EA-B9C0-01FFF42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D857EB-9C1D-400F-9D9B-9BEC27CF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B66CB3-0128-4EF2-B971-7F04BE46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1EF36-AB43-46A4-823B-9EAA1FA3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8EA6AE-6C6C-47D6-B67D-378B7E1B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E50FD-17A6-44F1-88AF-0DCFD65E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BF55E5-72D9-4BC0-A43D-82BDEFCD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70E0D7-BBDB-4746-8460-1E882D23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2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93AF31-842F-4EFA-A53C-5D0D733B5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C26938-3264-41AD-AFD3-889E03C1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0F6AA-FE47-418A-A503-05B21A4C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043418-0AEF-4140-ABDE-FDFFF308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71E48-A00B-4D4A-8472-5D69787D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0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087ABD-E26F-4607-B4CC-BD6001C36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9802" y="0"/>
            <a:ext cx="5344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3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5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4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4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6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3863E0-7B1B-4A56-BD7C-6AE3D3CB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EC9711-A8C8-4FD7-AD6A-2D0FC9C5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19E2B7-89E7-41CF-A18F-B487212D5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CAA7-7E1C-4953-BF8B-63AF5D9F5A5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533DA-81F1-4F06-9669-028CB914E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EA574-2188-4404-930F-863D16801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A2AB9-45B0-408D-A615-652E726F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vistaxe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xmlns="" id="{2783C067-F8BF-4755-B516-8A0CD74C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xmlns="" id="{2ED796EC-E7FF-46DB-B912-FB08BF12A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xmlns="" id="{549A2DAB-B431-487D-95AD-BB0FECB49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xmlns="" id="{C5ECDEE1-7093-418F-9CF5-24EEB115C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xmlns="" id="{045062AF-EB11-4651-BC4A-4DA21768D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FCAF6A-34C9-4A90-BB25-1B92E1343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2430227"/>
            <a:ext cx="6223000" cy="271750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What to expect in the next legislative </a:t>
            </a:r>
            <a:r>
              <a:rPr lang="en-US" sz="2400">
                <a:solidFill>
                  <a:schemeClr val="tx1"/>
                </a:solidFill>
              </a:rPr>
              <a:t>session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Presentation by</a:t>
            </a:r>
          </a:p>
          <a:p>
            <a:r>
              <a:rPr lang="en-US" dirty="0">
                <a:solidFill>
                  <a:schemeClr val="tx1"/>
                </a:solidFill>
              </a:rPr>
              <a:t>Debbie Cartwright, Counsel</a:t>
            </a:r>
          </a:p>
          <a:p>
            <a:r>
              <a:rPr lang="en-US" dirty="0">
                <a:solidFill>
                  <a:schemeClr val="tx1"/>
                </a:solidFill>
              </a:rPr>
              <a:t>Texas Taxpayers and Research Association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31F7D-CF74-4DD1-A3BE-E307C7AD7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1495129"/>
            <a:ext cx="6025874" cy="93509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Property Tax 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xmlns="" id="{0819F787-32B4-46A8-BC57-C6571BCEE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657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Tax Notices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 in the 2017 real and special sessions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omnibus property tax bills that included rollback provisions and failed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tax rate transparency legislation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for taxpayers to understand the impact of tax rate setting—not just appraisals—on the amount of taxes they pay locally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“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tax rate changed to “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no-new-revenue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tax rate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Deletes estimated taxes from the notice of appraised value delivered by the appraisal district annually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692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Tax Notices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645921"/>
            <a:ext cx="7378810" cy="4416214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meet constitutional requirement for reasonable notice of property taxes, separate notices to individual property owners in August each year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owners notified about the county-wide website maintained by the appraisal district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about proposed, no-new-revenue, and rollback tax rates and their impact on taxes based on certified values on website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information about dates, times, and locations of public meetings by taxing units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71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Tax Notices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on website to individual taxing unit budgets, audits, and governing body contact information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address provided on website for public comments to governing bodies about proposed tax rates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that Comptroller-prescribed tax rate calculation forms be used to determine the no-new-revenue and rollback rates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Certification of calculation forms that information used is true and correct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28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Tax Notices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Injunctive relief for property owners enhanced if procedures not followed by taxing units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Governing bodies of taxing units prohibited from setting tax rates if information not provided for website seven days before scheduled public meeting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Taxing units required to maintain websites or have access to websites for posting information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website prototype created by Travis Central Appraisal District at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www.TravisTaxes.com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88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Tax Exemptions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Filed bills: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 (8) constitutional amendments filed addressing exemptions, appraised value limitations, or tax “freezes”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(10) statutory changes dealing with new exemptions, eligibility for existing exemptions, value limitations, and tax “freezes”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08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Tax Exemptions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HJR 26 and HB 322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Rep. Charlie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(R—Fort Worth): campaign promise by Lt. Gov. Dan Patrick to require property tax “freezes” for persons age 65 and older by all taxing units, not just school districts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 297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Rep. Andrew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Murr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(R—Junction): repeal of the school district maintenance and operations tax rate and replaces it with state funds from a 12% state sales tax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68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Bills Filed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 202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Sen. Joan Huffman (R—Houston) and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 274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Rep. Sarah Davis (R—Houston): different approaches for mandatory reappraisal of property damaged by a disaster declared by the governor; proposes a disaster reinvestment and infrastructure planning revolving fund from State appropriations, federal money, gifts, and grants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350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Bills Filed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 67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Sen. Jane Nelson (R—Flower Mound) and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 54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Rep. John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Zerwas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(R—Richmond): procedural changes to appraisal review board training and operations, as well as issues related to property tax arbitrators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 118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Sen. Royce West (D—Dallas),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 360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Rep. Jim Murphy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(R—Houston), and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 499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Rep. Angie Chen Button (R—Garland): extension of the  property tax abatement program for local taxing units until 2029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00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07468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Rollback Tax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law rollback limit: 8% increase in property tax revenue over prior year for cities, counties, and special districts before voter petitions allowed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and special sessions in 2017: 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 version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—6% increase in property tax revenue 	over prior year for cities, counties, and special districts 	before triggering an automatic election; applied only  	to these taxing units if more than $25 million in taxes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Senate version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—4% increase in property tax revenue 	over prior year for cities, counties and special districts 	before triggering an automatic election; applied only 	to these taxing units if more than $20 million in taxes 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 legislation passed.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29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Governor’s Property Tax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28" y="1971923"/>
            <a:ext cx="7450372" cy="404250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Announced on January 16: restraining growth of property taxes and addressing local debt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 on property tax levies for all taxing units, including school districts, of 2.5% (except for new construction)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Supermajority vote (2/3’s) of governing body and public to exceed 2.5%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2.5% property tax revenue increases only for first responder and teacher compensation or critical infrastructure (roads, bridges, and classrooms); may never exceed the statewide increase in population plus inflation as calculated by the Comptroller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166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FE6-6609-4E74-AC50-AEDD3202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10" y="421419"/>
            <a:ext cx="7187979" cy="1052432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0E062-596B-4EDD-A203-951E85B5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11" y="1828800"/>
            <a:ext cx="8046720" cy="47628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Redevelopment and Tax Abatement Act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statutory code can this law be found?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1. Government Code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2. Local Government Code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3. Tax Code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4. Civil Practices and Remedies Code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56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Governor’s Property Tax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28" y="1963971"/>
            <a:ext cx="7450372" cy="405045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Prohibition for Legislature to impose unfunded mandates on cities and counties, without and at the same time providing appropriate funding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to appraisal district administration, appraisal review board operations, and creation of taxpayer real-time tax notices and other transparency measures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Supermajority vote (2/3’s) of governing body and public to approve and issue new debt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Restrictions on certificates of obligation and use of debt, as well as requirements for information on bond election ballots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63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FE6-6609-4E74-AC50-AEDD3202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10" y="421419"/>
            <a:ext cx="7187979" cy="1052432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0E062-596B-4EDD-A203-951E85B5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11" y="1828800"/>
            <a:ext cx="8046720" cy="47628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Redevelopment and Tax Abatement Act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statutory code can this law be found?</a:t>
            </a:r>
          </a:p>
          <a:p>
            <a:pPr algn="l"/>
            <a:r>
              <a:rPr lang="en-US" sz="2400" dirty="0"/>
              <a:t>	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Tax Code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Title 3 of the Tax Code entitled “Local Taxation” incorporates “special property tax provisions” in Chapters 311, 312, and 313, dealing with economic development.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53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FE6-6609-4E74-AC50-AEDD3202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718" y="397565"/>
            <a:ext cx="7187979" cy="1052432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312, Tax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0E062-596B-4EDD-A203-951E85B5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11" y="1828800"/>
            <a:ext cx="8046720" cy="47628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Redevelopment and Tax Abatement Act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temporary property tax exemptions for new investment by cities, counties, and special districts only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Expires on September 1, 2019, unless reauthorized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bills filed to reauthorize changing expiration date to September 1, 2029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Enacted in 1987 and reauthorized by Legislature three times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fiscal impact on the State and school districts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Exemptions of any percentage amount for a period of no more than 10 years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674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FE6-6609-4E74-AC50-AEDD3202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718" y="266370"/>
            <a:ext cx="7140272" cy="1183627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312, Tax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0E062-596B-4EDD-A203-951E85B5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11" y="1828800"/>
            <a:ext cx="8046720" cy="47628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 Redevelopment and Tax Abatement Act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hearings required to designate reinvestment zones and develop guidelines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Governing body majority approval of each abatement agreement required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Exemptions for new construction and expansions of facilities, not existing property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“Claw-back” provisions and annual applications required in written agreements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89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FE6-6609-4E74-AC50-AEDD3202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718" y="266370"/>
            <a:ext cx="7140272" cy="1183627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313, Tax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0E062-596B-4EDD-A203-951E85B5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11" y="1828800"/>
            <a:ext cx="8046720" cy="47628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Texas Economic Development Act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appraised value limitations for qualified investments in school districts only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Expires December 31, 2022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Enacted in 2001 after school districts prohibited from participating in Chapter 312 agreements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 limited to projects related to manufacturing and other specified property uses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job, minimum investment, and other requirements for qualification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55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FE6-6609-4E74-AC50-AEDD3202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718" y="266370"/>
            <a:ext cx="7140272" cy="1183627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313, Tax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0E062-596B-4EDD-A203-951E85B5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11" y="1828800"/>
            <a:ext cx="8046720" cy="47628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Texas Economic Development 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Comptroller approval of applications required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board approval of applications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Written findings of economic impact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Appraised value limitations not to exceed  10 years for qualifying projects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“Claw-back” provisions for non-compliance and significant reporting required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Re-authorization by the Legislature in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15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Tax Notices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92" y="1590262"/>
            <a:ext cx="7378810" cy="441621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What does “effective tax rate” mean?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1. Rate that is the same as the prior year’s adopted property tax rate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2. Rate that will raise the same amount of property tax revenue as in the prior year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3. The time when the tax rate is operational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4. Rate that produces enough revenue to pay for debt service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5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79C1C-3B31-4220-BC1E-B746E751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5172"/>
            <a:ext cx="7099005" cy="1272209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Tax Notices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D33A06-6849-4E3B-88AB-4455E981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90" y="1598213"/>
            <a:ext cx="7378810" cy="4416214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What does “effective tax rate” for 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taxing units,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than 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districts, mean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2. Rate that will raise the same amount of property tax revenue as in the prior year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rate is calculated annually by local taxing units and is the starting point for determining the “rollback” tax rate. The calculation generally excludes “new property.” It is a calculation and not a proposed or adopted tax rate.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2118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1084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Facet</vt:lpstr>
      <vt:lpstr>Custom Design</vt:lpstr>
      <vt:lpstr>Property Tax </vt:lpstr>
      <vt:lpstr>Chapter 312</vt:lpstr>
      <vt:lpstr>Chapter 312</vt:lpstr>
      <vt:lpstr>Chapter 312, Tax Code</vt:lpstr>
      <vt:lpstr>   Chapter 312, Tax Code</vt:lpstr>
      <vt:lpstr>   Chapter 313, Tax Code</vt:lpstr>
      <vt:lpstr>   Chapter 313, Tax Code</vt:lpstr>
      <vt:lpstr>Real-time Tax Notices</vt:lpstr>
      <vt:lpstr>Real-time Tax Notices</vt:lpstr>
      <vt:lpstr>Real-time Tax Notices</vt:lpstr>
      <vt:lpstr>Real-time Tax Notices</vt:lpstr>
      <vt:lpstr>Real-time Tax Notices</vt:lpstr>
      <vt:lpstr>Real-time Tax Notices</vt:lpstr>
      <vt:lpstr>Property Tax Exemptions</vt:lpstr>
      <vt:lpstr>Property Tax Exemptions</vt:lpstr>
      <vt:lpstr>Other Bills Filed</vt:lpstr>
      <vt:lpstr>Other Bills Filed</vt:lpstr>
      <vt:lpstr>Rollback Tax Rates</vt:lpstr>
      <vt:lpstr>Governor’s Property Tax Plan</vt:lpstr>
      <vt:lpstr>Governor’s Property Tax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Tax</dc:title>
  <dc:creator>Debbie Cartwright</dc:creator>
  <cp:lastModifiedBy>User</cp:lastModifiedBy>
  <cp:revision>2</cp:revision>
  <dcterms:created xsi:type="dcterms:W3CDTF">2018-12-19T22:25:35Z</dcterms:created>
  <dcterms:modified xsi:type="dcterms:W3CDTF">2019-02-01T20:38:47Z</dcterms:modified>
</cp:coreProperties>
</file>