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57" r:id="rId5"/>
    <p:sldId id="26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B290-9CE9-412C-A951-2A893E233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6BF30-8C35-427E-8D58-053336B08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1A38E-DC1D-432D-8561-E7478AE3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F6FB-3ABF-47AC-86E3-5B366FB6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709C-2C05-4083-BCE6-B26F2178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03CF-A940-4BAD-9BC6-D49ED6D1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194E2-DD74-4588-9C10-7DE578EEC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2CBFC-E87C-4355-85E8-60DF0D1E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1D869-1F6B-46BC-B9DD-D041AC06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9A282-06D4-42E9-B3A7-FB86C791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7B2AB6-8B02-4EBE-8BB5-DD17DE791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81994-F22E-4DD7-99EF-9F06775CF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74ABE-F001-410B-AFE7-6DF08B9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718F-240A-4A78-AD80-EA1E83D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AAD8-83F9-4FD1-9F7A-8B65D9D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7E35-FE74-48DA-8A17-5A42E466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BDB22-B6E8-4B53-A87A-6ACC27E7F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4905E-15D1-492D-A11D-1E7B93BA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B8661-E74B-45BC-BC64-908814BB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871B-9465-4DD5-9940-3339C2B0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0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92CD-83FE-4FCF-A09C-779AD822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89155-446B-4C74-8877-5469E770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27101-2815-4F3A-BB35-8C5D75C9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454A-4224-4A5B-BBB1-36EA2014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4E2F2-8CC9-429F-8E5E-0708C5BE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0923-9FBF-4A78-AA44-79061E88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31F51-DF08-4DC2-B963-A8DBB84CE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A4D61-2862-45B4-B055-D7ADB21FA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AC7D7-16AE-422F-AA58-3FE183CB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B51D9-565A-45E7-A61E-509FD6EF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9934-4841-4016-8D8A-D897A77F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F3A1-0E9C-42CF-8483-DBD68FAA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3E084-26D0-4F8A-8920-FC02403C5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258C6-2942-4951-97DD-9C1FFFF2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DEDAE-F32D-4097-A39D-E7C37BAB6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8AFEA-54EA-4052-A12D-62D3DE3C9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9D9D7-BE17-4492-8601-0C8B4F7D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9BA95-701B-42FE-BE83-C25E2423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05CD4-4FEC-451C-AC44-412BC716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AE14-3766-4A16-A901-0CECA6A9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1190-E480-43B9-BB33-271674CA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548EE-448F-4D2B-B15D-E44C996D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64320-08DE-4EC8-9ADD-BCB1C923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29BBC-C458-4725-80FD-1B00329D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8AD50-A0F2-4221-9CD6-B2F5F589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7E6A6-E2D6-4559-B168-A5478807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8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1B69-745C-48D3-B7E3-6731E5B5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B8C3-3D8E-41F7-A38C-5A51CC351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CFD7-69B6-4AFD-8A0B-EBF864BDD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7047F-8E14-4CA1-8C90-5FC706F3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CD1F2-2581-49D3-AC99-87FB098E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42495-ACBA-4A3A-A8A3-4F70F825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F774-EE92-4E0E-979E-2E142709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80C4B-4593-4F50-8CAD-FC2EB0A50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BE404-EDFD-423B-8C1F-C586104B9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CF6A4-1FE2-4D62-B34E-68941030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001B-D4B3-4CBE-9017-DCE965D0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45619-2FB8-4633-A25E-EAA57761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D72EA2-E3BD-451D-835A-B9666EAC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E7C01-A947-495E-A874-FAA8DA62D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0273A-4644-4140-BDBC-AECCE7D6F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3268-AF29-4761-A065-4022F5FF20A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D9F0F-EFC5-4A7F-8506-9257FDF7C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DD7EA-9281-4BB8-850E-A0CD691D2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8DD3-711B-49E8-9630-74528A3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oshua.Owens@h-gac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DE8B-98E0-467B-8B7E-359CC2939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Resources for Harvey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D48F7-0C25-4F84-9304-C4743AD7E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8061"/>
            <a:ext cx="9144000" cy="1655762"/>
          </a:xfrm>
        </p:spPr>
        <p:txBody>
          <a:bodyPr/>
          <a:lstStyle/>
          <a:p>
            <a:r>
              <a:rPr lang="en-US" dirty="0"/>
              <a:t>Local Government Seminar </a:t>
            </a:r>
          </a:p>
          <a:p>
            <a:r>
              <a:rPr lang="en-US" dirty="0"/>
              <a:t>January 31, 2019</a:t>
            </a:r>
          </a:p>
        </p:txBody>
      </p:sp>
    </p:spTree>
    <p:extLst>
      <p:ext uri="{BB962C8B-B14F-4D97-AF65-F5344CB8AC3E}">
        <p14:creationId xmlns:p14="http://schemas.microsoft.com/office/powerpoint/2010/main" val="101920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DE456-4965-452A-A224-13EAB7D65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2" y="1563460"/>
            <a:ext cx="7188329" cy="40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D7BC1F-9047-4359-8D14-C7C7DE62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37" y="1097280"/>
            <a:ext cx="4454434" cy="4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2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BF1218-2CFD-4A17-854A-BFF842B7C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16" y="1223319"/>
            <a:ext cx="4670484" cy="44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3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353A48-E106-4E73-AE0A-E60F5F654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5" y="1188057"/>
            <a:ext cx="4656331" cy="46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5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A11FF7-B80C-4203-84E3-40540FF1B199}"/>
              </a:ext>
            </a:extLst>
          </p:cNvPr>
          <p:cNvSpPr txBox="1">
            <a:spLocks/>
          </p:cNvSpPr>
          <p:nvPr/>
        </p:nvSpPr>
        <p:spPr>
          <a:xfrm>
            <a:off x="3048000" y="989841"/>
            <a:ext cx="6255026" cy="476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Joshua Owens</a:t>
            </a:r>
          </a:p>
          <a:p>
            <a:endParaRPr lang="en-US" sz="3200" b="1" dirty="0"/>
          </a:p>
          <a:p>
            <a:r>
              <a:rPr lang="en-US" b="1" dirty="0"/>
              <a:t>Senior Planner</a:t>
            </a:r>
          </a:p>
          <a:p>
            <a:r>
              <a:rPr lang="en-US" b="1" dirty="0">
                <a:hlinkClick r:id="rId2"/>
              </a:rPr>
              <a:t>Joshua.Owens@h-gac.com</a:t>
            </a:r>
            <a:endParaRPr lang="en-US" b="1" dirty="0"/>
          </a:p>
          <a:p>
            <a:r>
              <a:rPr lang="en-US" b="1" dirty="0"/>
              <a:t>832.681.2613</a:t>
            </a:r>
          </a:p>
        </p:txBody>
      </p:sp>
    </p:spTree>
    <p:extLst>
      <p:ext uri="{BB962C8B-B14F-4D97-AF65-F5344CB8AC3E}">
        <p14:creationId xmlns:p14="http://schemas.microsoft.com/office/powerpoint/2010/main" val="330631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67CFBB-45A0-4F23-92FD-B4593737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74" y="0"/>
            <a:ext cx="8651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4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7FA70E-D94C-449F-8782-9523ADBA6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17" y="927463"/>
            <a:ext cx="4338479" cy="46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1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FC5382-2DE6-405B-9E74-9274584DF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33" y="867155"/>
            <a:ext cx="5438503" cy="54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5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E56497-02D9-4B46-9C71-15C082E8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9" y="967409"/>
            <a:ext cx="4515678" cy="45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9D4A3-1C82-4FBC-9C98-BAA9E4720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0" y="2099420"/>
            <a:ext cx="4531723" cy="23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D79A09-059E-44DE-9969-D8FB54137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184" y="525945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3DFF3-5613-4E3D-B4F9-26109CB4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99" y="1701214"/>
            <a:ext cx="5055021" cy="33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7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C80C74-EF47-4E4B-9BCC-20A9D875B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3" y="1042441"/>
            <a:ext cx="4859847" cy="48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9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23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Resources for Harvey Recovery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Harvey Recovery</dc:title>
  <dc:creator>Owens, Joshua</dc:creator>
  <cp:lastModifiedBy>Owens, Joshua</cp:lastModifiedBy>
  <cp:revision>9</cp:revision>
  <dcterms:created xsi:type="dcterms:W3CDTF">2018-08-06T20:48:18Z</dcterms:created>
  <dcterms:modified xsi:type="dcterms:W3CDTF">2019-01-28T14:24:37Z</dcterms:modified>
</cp:coreProperties>
</file>