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60" r:id="rId3"/>
    <p:sldId id="262" r:id="rId4"/>
    <p:sldId id="269" r:id="rId5"/>
    <p:sldId id="268" r:id="rId6"/>
    <p:sldId id="263" r:id="rId7"/>
    <p:sldId id="261" r:id="rId8"/>
    <p:sldId id="267" r:id="rId9"/>
    <p:sldId id="265"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D01A1-B477-4089-A7E9-57F05631BD7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30A4220-1B0E-439C-9812-E8E93A0A07FA}">
      <dgm:prSet phldrT="[Text]"/>
      <dgm:spPr>
        <a:solidFill>
          <a:schemeClr val="accent6">
            <a:lumMod val="60000"/>
            <a:lumOff val="40000"/>
          </a:schemeClr>
        </a:solidFill>
        <a:ln w="3175">
          <a:solidFill>
            <a:schemeClr val="tx1"/>
          </a:solidFill>
        </a:ln>
      </dgm:spPr>
      <dgm:t>
        <a:bodyPr/>
        <a:lstStyle/>
        <a:p>
          <a:r>
            <a:rPr lang="en-US" dirty="0" smtClean="0"/>
            <a:t>Emergency Services District (ESD)</a:t>
          </a:r>
          <a:endParaRPr lang="en-US" dirty="0"/>
        </a:p>
      </dgm:t>
    </dgm:pt>
    <dgm:pt modelId="{E7CC087B-0662-45B8-A46E-8F64DEB1A821}" type="parTrans" cxnId="{569948B2-43B8-4480-A08C-92603E0DB148}">
      <dgm:prSet/>
      <dgm:spPr/>
      <dgm:t>
        <a:bodyPr/>
        <a:lstStyle/>
        <a:p>
          <a:endParaRPr lang="en-US"/>
        </a:p>
      </dgm:t>
    </dgm:pt>
    <dgm:pt modelId="{917BA6C0-AB40-4286-A20B-2DDA2B8D8880}" type="sibTrans" cxnId="{569948B2-43B8-4480-A08C-92603E0DB148}">
      <dgm:prSet/>
      <dgm:spPr/>
      <dgm:t>
        <a:bodyPr/>
        <a:lstStyle/>
        <a:p>
          <a:endParaRPr lang="en-US"/>
        </a:p>
      </dgm:t>
    </dgm:pt>
    <dgm:pt modelId="{D78CA1D9-5D9F-4F3A-8A2F-C91F6FFA484F}">
      <dgm:prSet phldrT="[Text]"/>
      <dgm:spPr>
        <a:solidFill>
          <a:schemeClr val="tx2">
            <a:lumMod val="60000"/>
            <a:lumOff val="40000"/>
          </a:schemeClr>
        </a:solidFill>
        <a:ln w="3175">
          <a:solidFill>
            <a:schemeClr val="tx1"/>
          </a:solidFill>
        </a:ln>
      </dgm:spPr>
      <dgm:t>
        <a:bodyPr/>
        <a:lstStyle/>
        <a:p>
          <a:r>
            <a:rPr lang="en-US" dirty="0" smtClean="0"/>
            <a:t>Johnson Fire Department</a:t>
          </a:r>
          <a:endParaRPr lang="en-US" dirty="0"/>
        </a:p>
      </dgm:t>
    </dgm:pt>
    <dgm:pt modelId="{461F9AC7-2722-49A3-8560-AFDD312CD008}" type="parTrans" cxnId="{77A42C18-CDA6-43F0-818C-68E0E1B09F56}">
      <dgm:prSet/>
      <dgm:spPr/>
      <dgm:t>
        <a:bodyPr/>
        <a:lstStyle/>
        <a:p>
          <a:endParaRPr lang="en-US"/>
        </a:p>
      </dgm:t>
    </dgm:pt>
    <dgm:pt modelId="{7CF1C8E7-56E2-486D-BEF2-2D2A961AD30D}" type="sibTrans" cxnId="{77A42C18-CDA6-43F0-818C-68E0E1B09F56}">
      <dgm:prSet/>
      <dgm:spPr/>
      <dgm:t>
        <a:bodyPr/>
        <a:lstStyle/>
        <a:p>
          <a:endParaRPr lang="en-US"/>
        </a:p>
      </dgm:t>
    </dgm:pt>
    <dgm:pt modelId="{D3C5D936-ABE0-49EE-870D-580CCBB6D0AF}" type="asst">
      <dgm:prSet/>
      <dgm:spPr>
        <a:solidFill>
          <a:schemeClr val="accent6">
            <a:lumMod val="60000"/>
            <a:lumOff val="40000"/>
          </a:schemeClr>
        </a:solidFill>
        <a:ln w="3175">
          <a:solidFill>
            <a:schemeClr val="tx1"/>
          </a:solidFill>
        </a:ln>
      </dgm:spPr>
      <dgm:t>
        <a:bodyPr/>
        <a:lstStyle/>
        <a:p>
          <a:r>
            <a:rPr lang="en-US" dirty="0" smtClean="0"/>
            <a:t>Legal taxing entity i.e. Government</a:t>
          </a:r>
          <a:endParaRPr lang="en-US" dirty="0"/>
        </a:p>
      </dgm:t>
    </dgm:pt>
    <dgm:pt modelId="{D637D482-D08D-41FA-91EA-9EEBDEB11E4A}" type="parTrans" cxnId="{DFA48CAB-E718-4146-8480-D75E27E9FD41}">
      <dgm:prSet/>
      <dgm:spPr/>
      <dgm:t>
        <a:bodyPr/>
        <a:lstStyle/>
        <a:p>
          <a:endParaRPr lang="en-US"/>
        </a:p>
      </dgm:t>
    </dgm:pt>
    <dgm:pt modelId="{CE6C83A5-7EED-4426-B81D-E972303E8924}" type="sibTrans" cxnId="{DFA48CAB-E718-4146-8480-D75E27E9FD41}">
      <dgm:prSet/>
      <dgm:spPr/>
      <dgm:t>
        <a:bodyPr/>
        <a:lstStyle/>
        <a:p>
          <a:endParaRPr lang="en-US"/>
        </a:p>
      </dgm:t>
    </dgm:pt>
    <dgm:pt modelId="{C0022F6A-CFE0-4610-9795-566BC5E9A9D7}" type="asst">
      <dgm:prSet/>
      <dgm:spPr>
        <a:solidFill>
          <a:schemeClr val="accent6">
            <a:lumMod val="60000"/>
            <a:lumOff val="40000"/>
          </a:schemeClr>
        </a:solidFill>
        <a:ln w="3175">
          <a:solidFill>
            <a:schemeClr val="tx1"/>
          </a:solidFill>
        </a:ln>
      </dgm:spPr>
      <dgm:t>
        <a:bodyPr/>
        <a:lstStyle/>
        <a:p>
          <a:r>
            <a:rPr lang="en-US" dirty="0" smtClean="0"/>
            <a:t>Responsible for specific geographic area</a:t>
          </a:r>
          <a:endParaRPr lang="en-US" dirty="0"/>
        </a:p>
      </dgm:t>
    </dgm:pt>
    <dgm:pt modelId="{F4B930AD-F1AF-4084-A3D6-2CB1D87B5312}" type="parTrans" cxnId="{74AE3B1E-B3F8-4E8A-80E8-DF0D234C06F9}">
      <dgm:prSet/>
      <dgm:spPr/>
      <dgm:t>
        <a:bodyPr/>
        <a:lstStyle/>
        <a:p>
          <a:endParaRPr lang="en-US"/>
        </a:p>
      </dgm:t>
    </dgm:pt>
    <dgm:pt modelId="{14D48826-A751-4875-8E22-F6AC6CEAAABF}" type="sibTrans" cxnId="{74AE3B1E-B3F8-4E8A-80E8-DF0D234C06F9}">
      <dgm:prSet/>
      <dgm:spPr/>
      <dgm:t>
        <a:bodyPr/>
        <a:lstStyle/>
        <a:p>
          <a:endParaRPr lang="en-US"/>
        </a:p>
      </dgm:t>
    </dgm:pt>
    <dgm:pt modelId="{2D90FAE3-DBDF-4A9C-893E-4CB7A75257D3}" type="asst">
      <dgm:prSet/>
      <dgm:spPr>
        <a:solidFill>
          <a:schemeClr val="tx2">
            <a:lumMod val="60000"/>
            <a:lumOff val="40000"/>
          </a:schemeClr>
        </a:solidFill>
        <a:ln w="3175">
          <a:solidFill>
            <a:schemeClr val="tx1"/>
          </a:solidFill>
        </a:ln>
      </dgm:spPr>
      <dgm:t>
        <a:bodyPr/>
        <a:lstStyle/>
        <a:p>
          <a:r>
            <a:rPr lang="en-US" dirty="0" smtClean="0"/>
            <a:t>FT &amp; PT employees</a:t>
          </a:r>
          <a:endParaRPr lang="en-US" dirty="0"/>
        </a:p>
      </dgm:t>
    </dgm:pt>
    <dgm:pt modelId="{D5563D58-C250-4B2F-9780-03B3D41DC1E4}" type="parTrans" cxnId="{E4EB90EE-C311-4010-A491-DE5706F0964D}">
      <dgm:prSet/>
      <dgm:spPr/>
      <dgm:t>
        <a:bodyPr/>
        <a:lstStyle/>
        <a:p>
          <a:endParaRPr lang="en-US"/>
        </a:p>
      </dgm:t>
    </dgm:pt>
    <dgm:pt modelId="{D1067509-C29C-47D3-AAF6-E99F4F33BF16}" type="sibTrans" cxnId="{E4EB90EE-C311-4010-A491-DE5706F0964D}">
      <dgm:prSet/>
      <dgm:spPr/>
      <dgm:t>
        <a:bodyPr/>
        <a:lstStyle/>
        <a:p>
          <a:endParaRPr lang="en-US"/>
        </a:p>
      </dgm:t>
    </dgm:pt>
    <dgm:pt modelId="{4B331952-3F4D-4171-B2F6-F02F5B3862A4}" type="asst">
      <dgm:prSet/>
      <dgm:spPr>
        <a:solidFill>
          <a:schemeClr val="tx2">
            <a:lumMod val="60000"/>
            <a:lumOff val="40000"/>
          </a:schemeClr>
        </a:solidFill>
        <a:ln w="3175">
          <a:solidFill>
            <a:schemeClr val="tx1"/>
          </a:solidFill>
        </a:ln>
      </dgm:spPr>
      <dgm:t>
        <a:bodyPr/>
        <a:lstStyle/>
        <a:p>
          <a:r>
            <a:rPr lang="en-US" dirty="0" smtClean="0"/>
            <a:t>Volunteer personnel</a:t>
          </a:r>
          <a:endParaRPr lang="en-US" dirty="0"/>
        </a:p>
      </dgm:t>
    </dgm:pt>
    <dgm:pt modelId="{089248B2-77D6-4C54-898D-1C5A03EE5532}" type="parTrans" cxnId="{F03F5180-FDB0-40FD-AF41-42C1984E45FC}">
      <dgm:prSet/>
      <dgm:spPr/>
      <dgm:t>
        <a:bodyPr/>
        <a:lstStyle/>
        <a:p>
          <a:endParaRPr lang="en-US"/>
        </a:p>
      </dgm:t>
    </dgm:pt>
    <dgm:pt modelId="{0771E892-3EC1-43DA-90F2-CCD24BAA4BC6}" type="sibTrans" cxnId="{F03F5180-FDB0-40FD-AF41-42C1984E45FC}">
      <dgm:prSet/>
      <dgm:spPr/>
      <dgm:t>
        <a:bodyPr/>
        <a:lstStyle/>
        <a:p>
          <a:endParaRPr lang="en-US"/>
        </a:p>
      </dgm:t>
    </dgm:pt>
    <dgm:pt modelId="{1797AE62-68ED-484B-AA8F-8A921ABD0DC6}" type="pres">
      <dgm:prSet presAssocID="{176D01A1-B477-4089-A7E9-57F05631BD70}" presName="hierChild1" presStyleCnt="0">
        <dgm:presLayoutVars>
          <dgm:orgChart val="1"/>
          <dgm:chPref val="1"/>
          <dgm:dir/>
          <dgm:animOne val="branch"/>
          <dgm:animLvl val="lvl"/>
          <dgm:resizeHandles/>
        </dgm:presLayoutVars>
      </dgm:prSet>
      <dgm:spPr/>
      <dgm:t>
        <a:bodyPr/>
        <a:lstStyle/>
        <a:p>
          <a:endParaRPr lang="en-US"/>
        </a:p>
      </dgm:t>
    </dgm:pt>
    <dgm:pt modelId="{658777C4-1748-4B3C-9A3C-E1E7D6E65A35}" type="pres">
      <dgm:prSet presAssocID="{D30A4220-1B0E-439C-9812-E8E93A0A07FA}" presName="hierRoot1" presStyleCnt="0">
        <dgm:presLayoutVars>
          <dgm:hierBranch val="init"/>
        </dgm:presLayoutVars>
      </dgm:prSet>
      <dgm:spPr/>
    </dgm:pt>
    <dgm:pt modelId="{4106CF1A-3F26-4CBA-B0AC-FC53DB26E749}" type="pres">
      <dgm:prSet presAssocID="{D30A4220-1B0E-439C-9812-E8E93A0A07FA}" presName="rootComposite1" presStyleCnt="0"/>
      <dgm:spPr/>
    </dgm:pt>
    <dgm:pt modelId="{3A69B114-5CB8-4802-B514-D6D6021151F5}" type="pres">
      <dgm:prSet presAssocID="{D30A4220-1B0E-439C-9812-E8E93A0A07FA}" presName="rootText1" presStyleLbl="node0" presStyleIdx="0" presStyleCnt="1">
        <dgm:presLayoutVars>
          <dgm:chPref val="3"/>
        </dgm:presLayoutVars>
      </dgm:prSet>
      <dgm:spPr/>
      <dgm:t>
        <a:bodyPr/>
        <a:lstStyle/>
        <a:p>
          <a:endParaRPr lang="en-US"/>
        </a:p>
      </dgm:t>
    </dgm:pt>
    <dgm:pt modelId="{F52A09A5-FA03-4A43-A183-F0C1345B4769}" type="pres">
      <dgm:prSet presAssocID="{D30A4220-1B0E-439C-9812-E8E93A0A07FA}" presName="rootConnector1" presStyleLbl="node1" presStyleIdx="0" presStyleCnt="0"/>
      <dgm:spPr/>
      <dgm:t>
        <a:bodyPr/>
        <a:lstStyle/>
        <a:p>
          <a:endParaRPr lang="en-US"/>
        </a:p>
      </dgm:t>
    </dgm:pt>
    <dgm:pt modelId="{6EE3A383-31F3-4D72-8637-26598BA1AE69}" type="pres">
      <dgm:prSet presAssocID="{D30A4220-1B0E-439C-9812-E8E93A0A07FA}" presName="hierChild2" presStyleCnt="0"/>
      <dgm:spPr/>
    </dgm:pt>
    <dgm:pt modelId="{F2701B8E-2F76-422A-AA0F-126CC8FC65C9}" type="pres">
      <dgm:prSet presAssocID="{461F9AC7-2722-49A3-8560-AFDD312CD008}" presName="Name37" presStyleLbl="parChTrans1D2" presStyleIdx="0" presStyleCnt="3"/>
      <dgm:spPr/>
      <dgm:t>
        <a:bodyPr/>
        <a:lstStyle/>
        <a:p>
          <a:endParaRPr lang="en-US"/>
        </a:p>
      </dgm:t>
    </dgm:pt>
    <dgm:pt modelId="{0A4999FE-BDD6-4B4F-AB35-235A0D431759}" type="pres">
      <dgm:prSet presAssocID="{D78CA1D9-5D9F-4F3A-8A2F-C91F6FFA484F}" presName="hierRoot2" presStyleCnt="0">
        <dgm:presLayoutVars>
          <dgm:hierBranch val="init"/>
        </dgm:presLayoutVars>
      </dgm:prSet>
      <dgm:spPr/>
    </dgm:pt>
    <dgm:pt modelId="{FD7F5D6D-1AC4-4E6E-A989-2A18E54A9BB3}" type="pres">
      <dgm:prSet presAssocID="{D78CA1D9-5D9F-4F3A-8A2F-C91F6FFA484F}" presName="rootComposite" presStyleCnt="0"/>
      <dgm:spPr/>
    </dgm:pt>
    <dgm:pt modelId="{9027644F-F312-4432-B009-FACFAC231561}" type="pres">
      <dgm:prSet presAssocID="{D78CA1D9-5D9F-4F3A-8A2F-C91F6FFA484F}" presName="rootText" presStyleLbl="node2" presStyleIdx="0" presStyleCnt="1">
        <dgm:presLayoutVars>
          <dgm:chPref val="3"/>
        </dgm:presLayoutVars>
      </dgm:prSet>
      <dgm:spPr/>
      <dgm:t>
        <a:bodyPr/>
        <a:lstStyle/>
        <a:p>
          <a:endParaRPr lang="en-US"/>
        </a:p>
      </dgm:t>
    </dgm:pt>
    <dgm:pt modelId="{D792881C-F5BE-48AB-A7DA-4BC9F16212AA}" type="pres">
      <dgm:prSet presAssocID="{D78CA1D9-5D9F-4F3A-8A2F-C91F6FFA484F}" presName="rootConnector" presStyleLbl="node2" presStyleIdx="0" presStyleCnt="1"/>
      <dgm:spPr/>
      <dgm:t>
        <a:bodyPr/>
        <a:lstStyle/>
        <a:p>
          <a:endParaRPr lang="en-US"/>
        </a:p>
      </dgm:t>
    </dgm:pt>
    <dgm:pt modelId="{195964F9-C2B5-4BF6-ACD9-D45222C84E2F}" type="pres">
      <dgm:prSet presAssocID="{D78CA1D9-5D9F-4F3A-8A2F-C91F6FFA484F}" presName="hierChild4" presStyleCnt="0"/>
      <dgm:spPr/>
    </dgm:pt>
    <dgm:pt modelId="{814B5883-E1C0-4149-A520-E0AA32230734}" type="pres">
      <dgm:prSet presAssocID="{D78CA1D9-5D9F-4F3A-8A2F-C91F6FFA484F}" presName="hierChild5" presStyleCnt="0"/>
      <dgm:spPr/>
    </dgm:pt>
    <dgm:pt modelId="{34EE9F6B-2A3C-4B06-BC64-092269B50649}" type="pres">
      <dgm:prSet presAssocID="{D5563D58-C250-4B2F-9780-03B3D41DC1E4}" presName="Name111" presStyleLbl="parChTrans1D3" presStyleIdx="0" presStyleCnt="2"/>
      <dgm:spPr/>
      <dgm:t>
        <a:bodyPr/>
        <a:lstStyle/>
        <a:p>
          <a:endParaRPr lang="en-US"/>
        </a:p>
      </dgm:t>
    </dgm:pt>
    <dgm:pt modelId="{B37C861A-2697-4501-B8C8-43C74DC81FA7}" type="pres">
      <dgm:prSet presAssocID="{2D90FAE3-DBDF-4A9C-893E-4CB7A75257D3}" presName="hierRoot3" presStyleCnt="0">
        <dgm:presLayoutVars>
          <dgm:hierBranch val="init"/>
        </dgm:presLayoutVars>
      </dgm:prSet>
      <dgm:spPr/>
    </dgm:pt>
    <dgm:pt modelId="{B0F4A3ED-F104-46A0-B7AE-3BE6D54AC5CE}" type="pres">
      <dgm:prSet presAssocID="{2D90FAE3-DBDF-4A9C-893E-4CB7A75257D3}" presName="rootComposite3" presStyleCnt="0"/>
      <dgm:spPr/>
    </dgm:pt>
    <dgm:pt modelId="{E336D2E1-FA8C-4674-8E80-43328AD4659A}" type="pres">
      <dgm:prSet presAssocID="{2D90FAE3-DBDF-4A9C-893E-4CB7A75257D3}" presName="rootText3" presStyleLbl="asst2" presStyleIdx="0" presStyleCnt="2">
        <dgm:presLayoutVars>
          <dgm:chPref val="3"/>
        </dgm:presLayoutVars>
      </dgm:prSet>
      <dgm:spPr/>
      <dgm:t>
        <a:bodyPr/>
        <a:lstStyle/>
        <a:p>
          <a:endParaRPr lang="en-US"/>
        </a:p>
      </dgm:t>
    </dgm:pt>
    <dgm:pt modelId="{681AF297-976C-4384-93F4-33CD84D9E546}" type="pres">
      <dgm:prSet presAssocID="{2D90FAE3-DBDF-4A9C-893E-4CB7A75257D3}" presName="rootConnector3" presStyleLbl="asst2" presStyleIdx="0" presStyleCnt="2"/>
      <dgm:spPr/>
      <dgm:t>
        <a:bodyPr/>
        <a:lstStyle/>
        <a:p>
          <a:endParaRPr lang="en-US"/>
        </a:p>
      </dgm:t>
    </dgm:pt>
    <dgm:pt modelId="{61CC81AD-CB0B-4E3C-A9DC-222D5843B922}" type="pres">
      <dgm:prSet presAssocID="{2D90FAE3-DBDF-4A9C-893E-4CB7A75257D3}" presName="hierChild6" presStyleCnt="0"/>
      <dgm:spPr/>
    </dgm:pt>
    <dgm:pt modelId="{4E7378E8-FDA4-4A3F-9C79-C74990F1AF91}" type="pres">
      <dgm:prSet presAssocID="{2D90FAE3-DBDF-4A9C-893E-4CB7A75257D3}" presName="hierChild7" presStyleCnt="0"/>
      <dgm:spPr/>
    </dgm:pt>
    <dgm:pt modelId="{BCB08168-106A-4CFD-BA3B-DB9363D5D5F0}" type="pres">
      <dgm:prSet presAssocID="{089248B2-77D6-4C54-898D-1C5A03EE5532}" presName="Name111" presStyleLbl="parChTrans1D3" presStyleIdx="1" presStyleCnt="2"/>
      <dgm:spPr/>
      <dgm:t>
        <a:bodyPr/>
        <a:lstStyle/>
        <a:p>
          <a:endParaRPr lang="en-US"/>
        </a:p>
      </dgm:t>
    </dgm:pt>
    <dgm:pt modelId="{132DE3A9-2C49-4CB0-B668-11C9FAEDBDE4}" type="pres">
      <dgm:prSet presAssocID="{4B331952-3F4D-4171-B2F6-F02F5B3862A4}" presName="hierRoot3" presStyleCnt="0">
        <dgm:presLayoutVars>
          <dgm:hierBranch val="init"/>
        </dgm:presLayoutVars>
      </dgm:prSet>
      <dgm:spPr/>
    </dgm:pt>
    <dgm:pt modelId="{B2FFA082-E366-4D1F-BE16-FF2F075ECEEE}" type="pres">
      <dgm:prSet presAssocID="{4B331952-3F4D-4171-B2F6-F02F5B3862A4}" presName="rootComposite3" presStyleCnt="0"/>
      <dgm:spPr/>
    </dgm:pt>
    <dgm:pt modelId="{AE4BBDB6-CF44-497F-AE82-D54085AC211D}" type="pres">
      <dgm:prSet presAssocID="{4B331952-3F4D-4171-B2F6-F02F5B3862A4}" presName="rootText3" presStyleLbl="asst2" presStyleIdx="1" presStyleCnt="2">
        <dgm:presLayoutVars>
          <dgm:chPref val="3"/>
        </dgm:presLayoutVars>
      </dgm:prSet>
      <dgm:spPr/>
      <dgm:t>
        <a:bodyPr/>
        <a:lstStyle/>
        <a:p>
          <a:endParaRPr lang="en-US"/>
        </a:p>
      </dgm:t>
    </dgm:pt>
    <dgm:pt modelId="{A0CEF823-0B69-4651-A856-04FE1906EDAF}" type="pres">
      <dgm:prSet presAssocID="{4B331952-3F4D-4171-B2F6-F02F5B3862A4}" presName="rootConnector3" presStyleLbl="asst2" presStyleIdx="1" presStyleCnt="2"/>
      <dgm:spPr/>
      <dgm:t>
        <a:bodyPr/>
        <a:lstStyle/>
        <a:p>
          <a:endParaRPr lang="en-US"/>
        </a:p>
      </dgm:t>
    </dgm:pt>
    <dgm:pt modelId="{4BA6DF09-F346-4749-8BFE-C44778C2DFAB}" type="pres">
      <dgm:prSet presAssocID="{4B331952-3F4D-4171-B2F6-F02F5B3862A4}" presName="hierChild6" presStyleCnt="0"/>
      <dgm:spPr/>
    </dgm:pt>
    <dgm:pt modelId="{BB2DC791-95E1-431F-81FB-E2BA41BF41F3}" type="pres">
      <dgm:prSet presAssocID="{4B331952-3F4D-4171-B2F6-F02F5B3862A4}" presName="hierChild7" presStyleCnt="0"/>
      <dgm:spPr/>
    </dgm:pt>
    <dgm:pt modelId="{A86D672F-E88B-4508-B08D-BBE4208B4439}" type="pres">
      <dgm:prSet presAssocID="{D30A4220-1B0E-439C-9812-E8E93A0A07FA}" presName="hierChild3" presStyleCnt="0"/>
      <dgm:spPr/>
    </dgm:pt>
    <dgm:pt modelId="{DE429A83-D1B3-4C47-B792-FF2F11A737DD}" type="pres">
      <dgm:prSet presAssocID="{D637D482-D08D-41FA-91EA-9EEBDEB11E4A}" presName="Name111" presStyleLbl="parChTrans1D2" presStyleIdx="1" presStyleCnt="3"/>
      <dgm:spPr/>
      <dgm:t>
        <a:bodyPr/>
        <a:lstStyle/>
        <a:p>
          <a:endParaRPr lang="en-US"/>
        </a:p>
      </dgm:t>
    </dgm:pt>
    <dgm:pt modelId="{F43C0305-5C01-425F-9299-E6332B54C2EF}" type="pres">
      <dgm:prSet presAssocID="{D3C5D936-ABE0-49EE-870D-580CCBB6D0AF}" presName="hierRoot3" presStyleCnt="0">
        <dgm:presLayoutVars>
          <dgm:hierBranch val="init"/>
        </dgm:presLayoutVars>
      </dgm:prSet>
      <dgm:spPr/>
    </dgm:pt>
    <dgm:pt modelId="{A612E01C-F648-4539-8C34-FB4168B5B811}" type="pres">
      <dgm:prSet presAssocID="{D3C5D936-ABE0-49EE-870D-580CCBB6D0AF}" presName="rootComposite3" presStyleCnt="0"/>
      <dgm:spPr/>
    </dgm:pt>
    <dgm:pt modelId="{237EF6D1-37A5-4B92-851E-CDE6714B45E9}" type="pres">
      <dgm:prSet presAssocID="{D3C5D936-ABE0-49EE-870D-580CCBB6D0AF}" presName="rootText3" presStyleLbl="asst1" presStyleIdx="0" presStyleCnt="2">
        <dgm:presLayoutVars>
          <dgm:chPref val="3"/>
        </dgm:presLayoutVars>
      </dgm:prSet>
      <dgm:spPr/>
      <dgm:t>
        <a:bodyPr/>
        <a:lstStyle/>
        <a:p>
          <a:endParaRPr lang="en-US"/>
        </a:p>
      </dgm:t>
    </dgm:pt>
    <dgm:pt modelId="{8B077F52-697F-4169-BB37-4B833B45DB0B}" type="pres">
      <dgm:prSet presAssocID="{D3C5D936-ABE0-49EE-870D-580CCBB6D0AF}" presName="rootConnector3" presStyleLbl="asst1" presStyleIdx="0" presStyleCnt="2"/>
      <dgm:spPr/>
      <dgm:t>
        <a:bodyPr/>
        <a:lstStyle/>
        <a:p>
          <a:endParaRPr lang="en-US"/>
        </a:p>
      </dgm:t>
    </dgm:pt>
    <dgm:pt modelId="{2DF0F620-69C9-42D1-997C-0185D110A06F}" type="pres">
      <dgm:prSet presAssocID="{D3C5D936-ABE0-49EE-870D-580CCBB6D0AF}" presName="hierChild6" presStyleCnt="0"/>
      <dgm:spPr/>
    </dgm:pt>
    <dgm:pt modelId="{C95AF312-9CD0-42EF-B8E7-40589278506B}" type="pres">
      <dgm:prSet presAssocID="{D3C5D936-ABE0-49EE-870D-580CCBB6D0AF}" presName="hierChild7" presStyleCnt="0"/>
      <dgm:spPr/>
    </dgm:pt>
    <dgm:pt modelId="{F520821A-E282-4F37-AAB8-56779CA97107}" type="pres">
      <dgm:prSet presAssocID="{F4B930AD-F1AF-4084-A3D6-2CB1D87B5312}" presName="Name111" presStyleLbl="parChTrans1D2" presStyleIdx="2" presStyleCnt="3"/>
      <dgm:spPr/>
      <dgm:t>
        <a:bodyPr/>
        <a:lstStyle/>
        <a:p>
          <a:endParaRPr lang="en-US"/>
        </a:p>
      </dgm:t>
    </dgm:pt>
    <dgm:pt modelId="{49132B79-60FB-427A-927A-5975DF033CBF}" type="pres">
      <dgm:prSet presAssocID="{C0022F6A-CFE0-4610-9795-566BC5E9A9D7}" presName="hierRoot3" presStyleCnt="0">
        <dgm:presLayoutVars>
          <dgm:hierBranch val="init"/>
        </dgm:presLayoutVars>
      </dgm:prSet>
      <dgm:spPr/>
    </dgm:pt>
    <dgm:pt modelId="{19A1F324-73EF-4248-A154-F6026E8E657F}" type="pres">
      <dgm:prSet presAssocID="{C0022F6A-CFE0-4610-9795-566BC5E9A9D7}" presName="rootComposite3" presStyleCnt="0"/>
      <dgm:spPr/>
    </dgm:pt>
    <dgm:pt modelId="{3DBA0192-59C6-4824-80F7-239566F628B1}" type="pres">
      <dgm:prSet presAssocID="{C0022F6A-CFE0-4610-9795-566BC5E9A9D7}" presName="rootText3" presStyleLbl="asst1" presStyleIdx="1" presStyleCnt="2">
        <dgm:presLayoutVars>
          <dgm:chPref val="3"/>
        </dgm:presLayoutVars>
      </dgm:prSet>
      <dgm:spPr/>
      <dgm:t>
        <a:bodyPr/>
        <a:lstStyle/>
        <a:p>
          <a:endParaRPr lang="en-US"/>
        </a:p>
      </dgm:t>
    </dgm:pt>
    <dgm:pt modelId="{1FFAEB7B-250E-49B3-9825-81A4CF685939}" type="pres">
      <dgm:prSet presAssocID="{C0022F6A-CFE0-4610-9795-566BC5E9A9D7}" presName="rootConnector3" presStyleLbl="asst1" presStyleIdx="1" presStyleCnt="2"/>
      <dgm:spPr/>
      <dgm:t>
        <a:bodyPr/>
        <a:lstStyle/>
        <a:p>
          <a:endParaRPr lang="en-US"/>
        </a:p>
      </dgm:t>
    </dgm:pt>
    <dgm:pt modelId="{66D0B469-D13B-49A0-876E-96869F204725}" type="pres">
      <dgm:prSet presAssocID="{C0022F6A-CFE0-4610-9795-566BC5E9A9D7}" presName="hierChild6" presStyleCnt="0"/>
      <dgm:spPr/>
    </dgm:pt>
    <dgm:pt modelId="{D29FDC1C-7B4E-4EE0-87CC-3608E078874B}" type="pres">
      <dgm:prSet presAssocID="{C0022F6A-CFE0-4610-9795-566BC5E9A9D7}" presName="hierChild7" presStyleCnt="0"/>
      <dgm:spPr/>
    </dgm:pt>
  </dgm:ptLst>
  <dgm:cxnLst>
    <dgm:cxn modelId="{43EE8ADD-E3A5-4AB7-9988-8100D40C2601}" type="presOf" srcId="{D78CA1D9-5D9F-4F3A-8A2F-C91F6FFA484F}" destId="{9027644F-F312-4432-B009-FACFAC231561}" srcOrd="0" destOrd="0" presId="urn:microsoft.com/office/officeart/2005/8/layout/orgChart1"/>
    <dgm:cxn modelId="{FB2EE6F2-52F7-4E1F-BDAD-32851AF21BD5}" type="presOf" srcId="{089248B2-77D6-4C54-898D-1C5A03EE5532}" destId="{BCB08168-106A-4CFD-BA3B-DB9363D5D5F0}" srcOrd="0" destOrd="0" presId="urn:microsoft.com/office/officeart/2005/8/layout/orgChart1"/>
    <dgm:cxn modelId="{DFA48CAB-E718-4146-8480-D75E27E9FD41}" srcId="{D30A4220-1B0E-439C-9812-E8E93A0A07FA}" destId="{D3C5D936-ABE0-49EE-870D-580CCBB6D0AF}" srcOrd="1" destOrd="0" parTransId="{D637D482-D08D-41FA-91EA-9EEBDEB11E4A}" sibTransId="{CE6C83A5-7EED-4426-B81D-E972303E8924}"/>
    <dgm:cxn modelId="{7AABC2F9-0E66-4CB0-BC2F-F4EA8437C503}" type="presOf" srcId="{4B331952-3F4D-4171-B2F6-F02F5B3862A4}" destId="{AE4BBDB6-CF44-497F-AE82-D54085AC211D}" srcOrd="0" destOrd="0" presId="urn:microsoft.com/office/officeart/2005/8/layout/orgChart1"/>
    <dgm:cxn modelId="{F0C4BC77-140D-41FF-BD5B-FDEC3659843F}" type="presOf" srcId="{D30A4220-1B0E-439C-9812-E8E93A0A07FA}" destId="{3A69B114-5CB8-4802-B514-D6D6021151F5}" srcOrd="0" destOrd="0" presId="urn:microsoft.com/office/officeart/2005/8/layout/orgChart1"/>
    <dgm:cxn modelId="{59BFA075-1105-428A-ABC0-3CE987AA1352}" type="presOf" srcId="{D5563D58-C250-4B2F-9780-03B3D41DC1E4}" destId="{34EE9F6B-2A3C-4B06-BC64-092269B50649}" srcOrd="0" destOrd="0" presId="urn:microsoft.com/office/officeart/2005/8/layout/orgChart1"/>
    <dgm:cxn modelId="{AC3E2DF3-BBDB-4549-B699-B65355D49125}" type="presOf" srcId="{D78CA1D9-5D9F-4F3A-8A2F-C91F6FFA484F}" destId="{D792881C-F5BE-48AB-A7DA-4BC9F16212AA}" srcOrd="1" destOrd="0" presId="urn:microsoft.com/office/officeart/2005/8/layout/orgChart1"/>
    <dgm:cxn modelId="{7CC26F9A-FD4B-4B78-9D4D-BC176307E4E2}" type="presOf" srcId="{2D90FAE3-DBDF-4A9C-893E-4CB7A75257D3}" destId="{681AF297-976C-4384-93F4-33CD84D9E546}" srcOrd="1" destOrd="0" presId="urn:microsoft.com/office/officeart/2005/8/layout/orgChart1"/>
    <dgm:cxn modelId="{4BFC8CCC-6F32-406E-9B66-D14A6FF6497C}" type="presOf" srcId="{D30A4220-1B0E-439C-9812-E8E93A0A07FA}" destId="{F52A09A5-FA03-4A43-A183-F0C1345B4769}" srcOrd="1" destOrd="0" presId="urn:microsoft.com/office/officeart/2005/8/layout/orgChart1"/>
    <dgm:cxn modelId="{74BA7FAA-A55F-4A57-903E-35134D80A4C7}" type="presOf" srcId="{461F9AC7-2722-49A3-8560-AFDD312CD008}" destId="{F2701B8E-2F76-422A-AA0F-126CC8FC65C9}" srcOrd="0" destOrd="0" presId="urn:microsoft.com/office/officeart/2005/8/layout/orgChart1"/>
    <dgm:cxn modelId="{BD47ED5C-E94B-4967-8FB1-5DE32AA1628B}" type="presOf" srcId="{F4B930AD-F1AF-4084-A3D6-2CB1D87B5312}" destId="{F520821A-E282-4F37-AAB8-56779CA97107}" srcOrd="0" destOrd="0" presId="urn:microsoft.com/office/officeart/2005/8/layout/orgChart1"/>
    <dgm:cxn modelId="{F03F5180-FDB0-40FD-AF41-42C1984E45FC}" srcId="{D78CA1D9-5D9F-4F3A-8A2F-C91F6FFA484F}" destId="{4B331952-3F4D-4171-B2F6-F02F5B3862A4}" srcOrd="1" destOrd="0" parTransId="{089248B2-77D6-4C54-898D-1C5A03EE5532}" sibTransId="{0771E892-3EC1-43DA-90F2-CCD24BAA4BC6}"/>
    <dgm:cxn modelId="{58E60DC1-898E-4563-A4D9-15AAEEAACE4A}" type="presOf" srcId="{176D01A1-B477-4089-A7E9-57F05631BD70}" destId="{1797AE62-68ED-484B-AA8F-8A921ABD0DC6}" srcOrd="0" destOrd="0" presId="urn:microsoft.com/office/officeart/2005/8/layout/orgChart1"/>
    <dgm:cxn modelId="{74AE3B1E-B3F8-4E8A-80E8-DF0D234C06F9}" srcId="{D30A4220-1B0E-439C-9812-E8E93A0A07FA}" destId="{C0022F6A-CFE0-4610-9795-566BC5E9A9D7}" srcOrd="2" destOrd="0" parTransId="{F4B930AD-F1AF-4084-A3D6-2CB1D87B5312}" sibTransId="{14D48826-A751-4875-8E22-F6AC6CEAAABF}"/>
    <dgm:cxn modelId="{9D8478F6-929C-4D67-A667-ECBE2AD4998D}" type="presOf" srcId="{D637D482-D08D-41FA-91EA-9EEBDEB11E4A}" destId="{DE429A83-D1B3-4C47-B792-FF2F11A737DD}" srcOrd="0" destOrd="0" presId="urn:microsoft.com/office/officeart/2005/8/layout/orgChart1"/>
    <dgm:cxn modelId="{F29C8483-42E5-4804-B2A2-837F93B25E15}" type="presOf" srcId="{D3C5D936-ABE0-49EE-870D-580CCBB6D0AF}" destId="{237EF6D1-37A5-4B92-851E-CDE6714B45E9}" srcOrd="0" destOrd="0" presId="urn:microsoft.com/office/officeart/2005/8/layout/orgChart1"/>
    <dgm:cxn modelId="{77A42C18-CDA6-43F0-818C-68E0E1B09F56}" srcId="{D30A4220-1B0E-439C-9812-E8E93A0A07FA}" destId="{D78CA1D9-5D9F-4F3A-8A2F-C91F6FFA484F}" srcOrd="0" destOrd="0" parTransId="{461F9AC7-2722-49A3-8560-AFDD312CD008}" sibTransId="{7CF1C8E7-56E2-486D-BEF2-2D2A961AD30D}"/>
    <dgm:cxn modelId="{8D5BD4A7-A01E-4CAD-9F15-BDEC882281AE}" type="presOf" srcId="{C0022F6A-CFE0-4610-9795-566BC5E9A9D7}" destId="{1FFAEB7B-250E-49B3-9825-81A4CF685939}" srcOrd="1" destOrd="0" presId="urn:microsoft.com/office/officeart/2005/8/layout/orgChart1"/>
    <dgm:cxn modelId="{A298311A-9354-4E2C-969C-9834B11C0F50}" type="presOf" srcId="{2D90FAE3-DBDF-4A9C-893E-4CB7A75257D3}" destId="{E336D2E1-FA8C-4674-8E80-43328AD4659A}" srcOrd="0" destOrd="0" presId="urn:microsoft.com/office/officeart/2005/8/layout/orgChart1"/>
    <dgm:cxn modelId="{144F0F6A-F637-44A4-8DD2-A285AA2D55BA}" type="presOf" srcId="{4B331952-3F4D-4171-B2F6-F02F5B3862A4}" destId="{A0CEF823-0B69-4651-A856-04FE1906EDAF}" srcOrd="1" destOrd="0" presId="urn:microsoft.com/office/officeart/2005/8/layout/orgChart1"/>
    <dgm:cxn modelId="{E4EB90EE-C311-4010-A491-DE5706F0964D}" srcId="{D78CA1D9-5D9F-4F3A-8A2F-C91F6FFA484F}" destId="{2D90FAE3-DBDF-4A9C-893E-4CB7A75257D3}" srcOrd="0" destOrd="0" parTransId="{D5563D58-C250-4B2F-9780-03B3D41DC1E4}" sibTransId="{D1067509-C29C-47D3-AAF6-E99F4F33BF16}"/>
    <dgm:cxn modelId="{13DA1AD6-A8BB-46FF-90D7-9F060C6E1C8C}" type="presOf" srcId="{C0022F6A-CFE0-4610-9795-566BC5E9A9D7}" destId="{3DBA0192-59C6-4824-80F7-239566F628B1}" srcOrd="0" destOrd="0" presId="urn:microsoft.com/office/officeart/2005/8/layout/orgChart1"/>
    <dgm:cxn modelId="{58DC2A73-DFE9-4645-9000-60128D7DCEFC}" type="presOf" srcId="{D3C5D936-ABE0-49EE-870D-580CCBB6D0AF}" destId="{8B077F52-697F-4169-BB37-4B833B45DB0B}" srcOrd="1" destOrd="0" presId="urn:microsoft.com/office/officeart/2005/8/layout/orgChart1"/>
    <dgm:cxn modelId="{569948B2-43B8-4480-A08C-92603E0DB148}" srcId="{176D01A1-B477-4089-A7E9-57F05631BD70}" destId="{D30A4220-1B0E-439C-9812-E8E93A0A07FA}" srcOrd="0" destOrd="0" parTransId="{E7CC087B-0662-45B8-A46E-8F64DEB1A821}" sibTransId="{917BA6C0-AB40-4286-A20B-2DDA2B8D8880}"/>
    <dgm:cxn modelId="{4094C08D-DD6F-4D3D-A81D-68476FAB7ADA}" type="presParOf" srcId="{1797AE62-68ED-484B-AA8F-8A921ABD0DC6}" destId="{658777C4-1748-4B3C-9A3C-E1E7D6E65A35}" srcOrd="0" destOrd="0" presId="urn:microsoft.com/office/officeart/2005/8/layout/orgChart1"/>
    <dgm:cxn modelId="{3C42D9F5-242E-4EF0-A397-0CB2D19F4ADE}" type="presParOf" srcId="{658777C4-1748-4B3C-9A3C-E1E7D6E65A35}" destId="{4106CF1A-3F26-4CBA-B0AC-FC53DB26E749}" srcOrd="0" destOrd="0" presId="urn:microsoft.com/office/officeart/2005/8/layout/orgChart1"/>
    <dgm:cxn modelId="{64C85110-2A97-4DA0-B58B-B3DF1D8C874E}" type="presParOf" srcId="{4106CF1A-3F26-4CBA-B0AC-FC53DB26E749}" destId="{3A69B114-5CB8-4802-B514-D6D6021151F5}" srcOrd="0" destOrd="0" presId="urn:microsoft.com/office/officeart/2005/8/layout/orgChart1"/>
    <dgm:cxn modelId="{E546334C-2693-4FE2-B987-350B4BAA79FE}" type="presParOf" srcId="{4106CF1A-3F26-4CBA-B0AC-FC53DB26E749}" destId="{F52A09A5-FA03-4A43-A183-F0C1345B4769}" srcOrd="1" destOrd="0" presId="urn:microsoft.com/office/officeart/2005/8/layout/orgChart1"/>
    <dgm:cxn modelId="{74834A17-5948-45CA-B49D-CBF6CEE76985}" type="presParOf" srcId="{658777C4-1748-4B3C-9A3C-E1E7D6E65A35}" destId="{6EE3A383-31F3-4D72-8637-26598BA1AE69}" srcOrd="1" destOrd="0" presId="urn:microsoft.com/office/officeart/2005/8/layout/orgChart1"/>
    <dgm:cxn modelId="{71639201-7248-4031-A6BF-652358222C8C}" type="presParOf" srcId="{6EE3A383-31F3-4D72-8637-26598BA1AE69}" destId="{F2701B8E-2F76-422A-AA0F-126CC8FC65C9}" srcOrd="0" destOrd="0" presId="urn:microsoft.com/office/officeart/2005/8/layout/orgChart1"/>
    <dgm:cxn modelId="{1B60461F-2D28-4F33-8361-03427323AE60}" type="presParOf" srcId="{6EE3A383-31F3-4D72-8637-26598BA1AE69}" destId="{0A4999FE-BDD6-4B4F-AB35-235A0D431759}" srcOrd="1" destOrd="0" presId="urn:microsoft.com/office/officeart/2005/8/layout/orgChart1"/>
    <dgm:cxn modelId="{0BC53EB4-2347-4BA6-9B54-2352B530D0B3}" type="presParOf" srcId="{0A4999FE-BDD6-4B4F-AB35-235A0D431759}" destId="{FD7F5D6D-1AC4-4E6E-A989-2A18E54A9BB3}" srcOrd="0" destOrd="0" presId="urn:microsoft.com/office/officeart/2005/8/layout/orgChart1"/>
    <dgm:cxn modelId="{952F22A4-196B-4DE4-AFF1-DFFD63308C02}" type="presParOf" srcId="{FD7F5D6D-1AC4-4E6E-A989-2A18E54A9BB3}" destId="{9027644F-F312-4432-B009-FACFAC231561}" srcOrd="0" destOrd="0" presId="urn:microsoft.com/office/officeart/2005/8/layout/orgChart1"/>
    <dgm:cxn modelId="{893066A1-CEAC-4A5D-833C-642C4ABA1407}" type="presParOf" srcId="{FD7F5D6D-1AC4-4E6E-A989-2A18E54A9BB3}" destId="{D792881C-F5BE-48AB-A7DA-4BC9F16212AA}" srcOrd="1" destOrd="0" presId="urn:microsoft.com/office/officeart/2005/8/layout/orgChart1"/>
    <dgm:cxn modelId="{8259D058-AB5B-4307-B73C-3E92CADAB76F}" type="presParOf" srcId="{0A4999FE-BDD6-4B4F-AB35-235A0D431759}" destId="{195964F9-C2B5-4BF6-ACD9-D45222C84E2F}" srcOrd="1" destOrd="0" presId="urn:microsoft.com/office/officeart/2005/8/layout/orgChart1"/>
    <dgm:cxn modelId="{38CFC63C-C987-4846-9B63-BD3933A53E01}" type="presParOf" srcId="{0A4999FE-BDD6-4B4F-AB35-235A0D431759}" destId="{814B5883-E1C0-4149-A520-E0AA32230734}" srcOrd="2" destOrd="0" presId="urn:microsoft.com/office/officeart/2005/8/layout/orgChart1"/>
    <dgm:cxn modelId="{2E73DF01-3798-4B63-9F82-C5EFFFCF5DF2}" type="presParOf" srcId="{814B5883-E1C0-4149-A520-E0AA32230734}" destId="{34EE9F6B-2A3C-4B06-BC64-092269B50649}" srcOrd="0" destOrd="0" presId="urn:microsoft.com/office/officeart/2005/8/layout/orgChart1"/>
    <dgm:cxn modelId="{2757F25E-04B2-4C8D-ACA2-011496C8A59A}" type="presParOf" srcId="{814B5883-E1C0-4149-A520-E0AA32230734}" destId="{B37C861A-2697-4501-B8C8-43C74DC81FA7}" srcOrd="1" destOrd="0" presId="urn:microsoft.com/office/officeart/2005/8/layout/orgChart1"/>
    <dgm:cxn modelId="{9DDB92C3-37E3-444A-AD43-7B08E66DA36B}" type="presParOf" srcId="{B37C861A-2697-4501-B8C8-43C74DC81FA7}" destId="{B0F4A3ED-F104-46A0-B7AE-3BE6D54AC5CE}" srcOrd="0" destOrd="0" presId="urn:microsoft.com/office/officeart/2005/8/layout/orgChart1"/>
    <dgm:cxn modelId="{D740A246-89D5-4E99-8F7E-68151C30F835}" type="presParOf" srcId="{B0F4A3ED-F104-46A0-B7AE-3BE6D54AC5CE}" destId="{E336D2E1-FA8C-4674-8E80-43328AD4659A}" srcOrd="0" destOrd="0" presId="urn:microsoft.com/office/officeart/2005/8/layout/orgChart1"/>
    <dgm:cxn modelId="{2E2AAA5D-B59A-4C5D-B884-B43BA0BFB096}" type="presParOf" srcId="{B0F4A3ED-F104-46A0-B7AE-3BE6D54AC5CE}" destId="{681AF297-976C-4384-93F4-33CD84D9E546}" srcOrd="1" destOrd="0" presId="urn:microsoft.com/office/officeart/2005/8/layout/orgChart1"/>
    <dgm:cxn modelId="{DF9D4B67-F711-4FBE-B38E-472D7A3BA09E}" type="presParOf" srcId="{B37C861A-2697-4501-B8C8-43C74DC81FA7}" destId="{61CC81AD-CB0B-4E3C-A9DC-222D5843B922}" srcOrd="1" destOrd="0" presId="urn:microsoft.com/office/officeart/2005/8/layout/orgChart1"/>
    <dgm:cxn modelId="{9CF76F6A-4CD5-41DE-A926-46A8498BAB3C}" type="presParOf" srcId="{B37C861A-2697-4501-B8C8-43C74DC81FA7}" destId="{4E7378E8-FDA4-4A3F-9C79-C74990F1AF91}" srcOrd="2" destOrd="0" presId="urn:microsoft.com/office/officeart/2005/8/layout/orgChart1"/>
    <dgm:cxn modelId="{AD719870-CF8E-4237-A210-866DB9F8F8D5}" type="presParOf" srcId="{814B5883-E1C0-4149-A520-E0AA32230734}" destId="{BCB08168-106A-4CFD-BA3B-DB9363D5D5F0}" srcOrd="2" destOrd="0" presId="urn:microsoft.com/office/officeart/2005/8/layout/orgChart1"/>
    <dgm:cxn modelId="{67FE5694-4A25-42FB-B649-2E79EACB488C}" type="presParOf" srcId="{814B5883-E1C0-4149-A520-E0AA32230734}" destId="{132DE3A9-2C49-4CB0-B668-11C9FAEDBDE4}" srcOrd="3" destOrd="0" presId="urn:microsoft.com/office/officeart/2005/8/layout/orgChart1"/>
    <dgm:cxn modelId="{705DD5CC-6014-4362-9208-425AB06E8D69}" type="presParOf" srcId="{132DE3A9-2C49-4CB0-B668-11C9FAEDBDE4}" destId="{B2FFA082-E366-4D1F-BE16-FF2F075ECEEE}" srcOrd="0" destOrd="0" presId="urn:microsoft.com/office/officeart/2005/8/layout/orgChart1"/>
    <dgm:cxn modelId="{51FDEDC2-80FC-45C2-A8EA-272817172C6A}" type="presParOf" srcId="{B2FFA082-E366-4D1F-BE16-FF2F075ECEEE}" destId="{AE4BBDB6-CF44-497F-AE82-D54085AC211D}" srcOrd="0" destOrd="0" presId="urn:microsoft.com/office/officeart/2005/8/layout/orgChart1"/>
    <dgm:cxn modelId="{A32176AB-D1C9-4578-8845-15B1C7A8627B}" type="presParOf" srcId="{B2FFA082-E366-4D1F-BE16-FF2F075ECEEE}" destId="{A0CEF823-0B69-4651-A856-04FE1906EDAF}" srcOrd="1" destOrd="0" presId="urn:microsoft.com/office/officeart/2005/8/layout/orgChart1"/>
    <dgm:cxn modelId="{E32450D4-25F8-45D8-A245-9E5B96156F14}" type="presParOf" srcId="{132DE3A9-2C49-4CB0-B668-11C9FAEDBDE4}" destId="{4BA6DF09-F346-4749-8BFE-C44778C2DFAB}" srcOrd="1" destOrd="0" presId="urn:microsoft.com/office/officeart/2005/8/layout/orgChart1"/>
    <dgm:cxn modelId="{55180E8E-BAF6-4C58-8B76-28FD41F183F1}" type="presParOf" srcId="{132DE3A9-2C49-4CB0-B668-11C9FAEDBDE4}" destId="{BB2DC791-95E1-431F-81FB-E2BA41BF41F3}" srcOrd="2" destOrd="0" presId="urn:microsoft.com/office/officeart/2005/8/layout/orgChart1"/>
    <dgm:cxn modelId="{340B166D-C9B6-4551-A2E6-7F348F7C886B}" type="presParOf" srcId="{658777C4-1748-4B3C-9A3C-E1E7D6E65A35}" destId="{A86D672F-E88B-4508-B08D-BBE4208B4439}" srcOrd="2" destOrd="0" presId="urn:microsoft.com/office/officeart/2005/8/layout/orgChart1"/>
    <dgm:cxn modelId="{CCFA2232-A442-4428-A664-5010DEAF33F2}" type="presParOf" srcId="{A86D672F-E88B-4508-B08D-BBE4208B4439}" destId="{DE429A83-D1B3-4C47-B792-FF2F11A737DD}" srcOrd="0" destOrd="0" presId="urn:microsoft.com/office/officeart/2005/8/layout/orgChart1"/>
    <dgm:cxn modelId="{1F0B3ABB-B672-416A-B356-8726B39EF2C4}" type="presParOf" srcId="{A86D672F-E88B-4508-B08D-BBE4208B4439}" destId="{F43C0305-5C01-425F-9299-E6332B54C2EF}" srcOrd="1" destOrd="0" presId="urn:microsoft.com/office/officeart/2005/8/layout/orgChart1"/>
    <dgm:cxn modelId="{911BF350-ACB7-40CF-AD19-1090C359D466}" type="presParOf" srcId="{F43C0305-5C01-425F-9299-E6332B54C2EF}" destId="{A612E01C-F648-4539-8C34-FB4168B5B811}" srcOrd="0" destOrd="0" presId="urn:microsoft.com/office/officeart/2005/8/layout/orgChart1"/>
    <dgm:cxn modelId="{1F40CA65-4DAC-42DC-8A6A-46ED64DA2B7D}" type="presParOf" srcId="{A612E01C-F648-4539-8C34-FB4168B5B811}" destId="{237EF6D1-37A5-4B92-851E-CDE6714B45E9}" srcOrd="0" destOrd="0" presId="urn:microsoft.com/office/officeart/2005/8/layout/orgChart1"/>
    <dgm:cxn modelId="{D18DF2CA-05EA-40E7-AC5E-E65E993517F1}" type="presParOf" srcId="{A612E01C-F648-4539-8C34-FB4168B5B811}" destId="{8B077F52-697F-4169-BB37-4B833B45DB0B}" srcOrd="1" destOrd="0" presId="urn:microsoft.com/office/officeart/2005/8/layout/orgChart1"/>
    <dgm:cxn modelId="{F5095638-516B-4D9A-91DF-0E0E0C59BC59}" type="presParOf" srcId="{F43C0305-5C01-425F-9299-E6332B54C2EF}" destId="{2DF0F620-69C9-42D1-997C-0185D110A06F}" srcOrd="1" destOrd="0" presId="urn:microsoft.com/office/officeart/2005/8/layout/orgChart1"/>
    <dgm:cxn modelId="{74692E66-5696-4DF3-8527-3F2B4964BCFE}" type="presParOf" srcId="{F43C0305-5C01-425F-9299-E6332B54C2EF}" destId="{C95AF312-9CD0-42EF-B8E7-40589278506B}" srcOrd="2" destOrd="0" presId="urn:microsoft.com/office/officeart/2005/8/layout/orgChart1"/>
    <dgm:cxn modelId="{340D1716-AD54-420D-942A-7C2C267C4214}" type="presParOf" srcId="{A86D672F-E88B-4508-B08D-BBE4208B4439}" destId="{F520821A-E282-4F37-AAB8-56779CA97107}" srcOrd="2" destOrd="0" presId="urn:microsoft.com/office/officeart/2005/8/layout/orgChart1"/>
    <dgm:cxn modelId="{EC638EAC-7B82-42F6-8AF5-5993CA10AB0D}" type="presParOf" srcId="{A86D672F-E88B-4508-B08D-BBE4208B4439}" destId="{49132B79-60FB-427A-927A-5975DF033CBF}" srcOrd="3" destOrd="0" presId="urn:microsoft.com/office/officeart/2005/8/layout/orgChart1"/>
    <dgm:cxn modelId="{B41E06A2-6D07-4413-A456-7A8006D7899E}" type="presParOf" srcId="{49132B79-60FB-427A-927A-5975DF033CBF}" destId="{19A1F324-73EF-4248-A154-F6026E8E657F}" srcOrd="0" destOrd="0" presId="urn:microsoft.com/office/officeart/2005/8/layout/orgChart1"/>
    <dgm:cxn modelId="{BB862E6E-5027-4940-9BE0-54BE2BE40276}" type="presParOf" srcId="{19A1F324-73EF-4248-A154-F6026E8E657F}" destId="{3DBA0192-59C6-4824-80F7-239566F628B1}" srcOrd="0" destOrd="0" presId="urn:microsoft.com/office/officeart/2005/8/layout/orgChart1"/>
    <dgm:cxn modelId="{D0D73ECC-C570-4637-A8E4-8E0DFF5A8F44}" type="presParOf" srcId="{19A1F324-73EF-4248-A154-F6026E8E657F}" destId="{1FFAEB7B-250E-49B3-9825-81A4CF685939}" srcOrd="1" destOrd="0" presId="urn:microsoft.com/office/officeart/2005/8/layout/orgChart1"/>
    <dgm:cxn modelId="{A3432958-31F7-4641-AF81-37E7A8DAEAF1}" type="presParOf" srcId="{49132B79-60FB-427A-927A-5975DF033CBF}" destId="{66D0B469-D13B-49A0-876E-96869F204725}" srcOrd="1" destOrd="0" presId="urn:microsoft.com/office/officeart/2005/8/layout/orgChart1"/>
    <dgm:cxn modelId="{FA010245-5CF1-42C8-8146-108F5294F439}" type="presParOf" srcId="{49132B79-60FB-427A-927A-5975DF033CBF}" destId="{D29FDC1C-7B4E-4EE0-87CC-3608E078874B}" srcOrd="2" destOrd="0" presId="urn:microsoft.com/office/officeart/2005/8/layout/orgChart1"/>
  </dgm:cxnLst>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6D01A1-B477-4089-A7E9-57F05631BD7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30A4220-1B0E-439C-9812-E8E93A0A07FA}">
      <dgm:prSet phldrT="[Text]"/>
      <dgm:spPr>
        <a:solidFill>
          <a:schemeClr val="accent6">
            <a:lumMod val="60000"/>
            <a:lumOff val="40000"/>
          </a:schemeClr>
        </a:solidFill>
        <a:ln w="3175">
          <a:solidFill>
            <a:schemeClr val="tx1"/>
          </a:solidFill>
        </a:ln>
      </dgm:spPr>
      <dgm:t>
        <a:bodyPr/>
        <a:lstStyle/>
        <a:p>
          <a:r>
            <a:rPr lang="en-US" dirty="0" smtClean="0"/>
            <a:t>Emergency Services District (ESD)</a:t>
          </a:r>
          <a:endParaRPr lang="en-US" dirty="0"/>
        </a:p>
      </dgm:t>
    </dgm:pt>
    <dgm:pt modelId="{E7CC087B-0662-45B8-A46E-8F64DEB1A821}" type="parTrans" cxnId="{569948B2-43B8-4480-A08C-92603E0DB148}">
      <dgm:prSet/>
      <dgm:spPr/>
      <dgm:t>
        <a:bodyPr/>
        <a:lstStyle/>
        <a:p>
          <a:endParaRPr lang="en-US"/>
        </a:p>
      </dgm:t>
    </dgm:pt>
    <dgm:pt modelId="{917BA6C0-AB40-4286-A20B-2DDA2B8D8880}" type="sibTrans" cxnId="{569948B2-43B8-4480-A08C-92603E0DB148}">
      <dgm:prSet/>
      <dgm:spPr/>
      <dgm:t>
        <a:bodyPr/>
        <a:lstStyle/>
        <a:p>
          <a:endParaRPr lang="en-US"/>
        </a:p>
      </dgm:t>
    </dgm:pt>
    <dgm:pt modelId="{D3C5D936-ABE0-49EE-870D-580CCBB6D0AF}" type="asst">
      <dgm:prSet/>
      <dgm:spPr>
        <a:solidFill>
          <a:schemeClr val="accent6">
            <a:lumMod val="60000"/>
            <a:lumOff val="40000"/>
          </a:schemeClr>
        </a:solidFill>
        <a:ln w="3175">
          <a:solidFill>
            <a:schemeClr val="tx1"/>
          </a:solidFill>
        </a:ln>
      </dgm:spPr>
      <dgm:t>
        <a:bodyPr/>
        <a:lstStyle/>
        <a:p>
          <a:r>
            <a:rPr lang="en-US" dirty="0" smtClean="0"/>
            <a:t>Legal </a:t>
          </a:r>
          <a:r>
            <a:rPr lang="en-US" dirty="0" smtClean="0"/>
            <a:t>taxing </a:t>
          </a:r>
          <a:r>
            <a:rPr lang="en-US" dirty="0" smtClean="0"/>
            <a:t>entity i.e. Government</a:t>
          </a:r>
          <a:endParaRPr lang="en-US" dirty="0"/>
        </a:p>
      </dgm:t>
    </dgm:pt>
    <dgm:pt modelId="{D637D482-D08D-41FA-91EA-9EEBDEB11E4A}" type="parTrans" cxnId="{DFA48CAB-E718-4146-8480-D75E27E9FD41}">
      <dgm:prSet/>
      <dgm:spPr/>
      <dgm:t>
        <a:bodyPr/>
        <a:lstStyle/>
        <a:p>
          <a:endParaRPr lang="en-US"/>
        </a:p>
      </dgm:t>
    </dgm:pt>
    <dgm:pt modelId="{CE6C83A5-7EED-4426-B81D-E972303E8924}" type="sibTrans" cxnId="{DFA48CAB-E718-4146-8480-D75E27E9FD41}">
      <dgm:prSet/>
      <dgm:spPr/>
      <dgm:t>
        <a:bodyPr/>
        <a:lstStyle/>
        <a:p>
          <a:endParaRPr lang="en-US"/>
        </a:p>
      </dgm:t>
    </dgm:pt>
    <dgm:pt modelId="{C0022F6A-CFE0-4610-9795-566BC5E9A9D7}" type="asst">
      <dgm:prSet/>
      <dgm:spPr>
        <a:solidFill>
          <a:schemeClr val="accent6">
            <a:lumMod val="60000"/>
            <a:lumOff val="40000"/>
          </a:schemeClr>
        </a:solidFill>
        <a:ln w="3175">
          <a:solidFill>
            <a:schemeClr val="tx1"/>
          </a:solidFill>
        </a:ln>
      </dgm:spPr>
      <dgm:t>
        <a:bodyPr/>
        <a:lstStyle/>
        <a:p>
          <a:r>
            <a:rPr lang="en-US" dirty="0" smtClean="0"/>
            <a:t>Responsible for specific geographic area</a:t>
          </a:r>
          <a:endParaRPr lang="en-US" dirty="0"/>
        </a:p>
      </dgm:t>
    </dgm:pt>
    <dgm:pt modelId="{F4B930AD-F1AF-4084-A3D6-2CB1D87B5312}" type="parTrans" cxnId="{74AE3B1E-B3F8-4E8A-80E8-DF0D234C06F9}">
      <dgm:prSet/>
      <dgm:spPr/>
      <dgm:t>
        <a:bodyPr/>
        <a:lstStyle/>
        <a:p>
          <a:endParaRPr lang="en-US"/>
        </a:p>
      </dgm:t>
    </dgm:pt>
    <dgm:pt modelId="{14D48826-A751-4875-8E22-F6AC6CEAAABF}" type="sibTrans" cxnId="{74AE3B1E-B3F8-4E8A-80E8-DF0D234C06F9}">
      <dgm:prSet/>
      <dgm:spPr/>
      <dgm:t>
        <a:bodyPr/>
        <a:lstStyle/>
        <a:p>
          <a:endParaRPr lang="en-US"/>
        </a:p>
      </dgm:t>
    </dgm:pt>
    <dgm:pt modelId="{19741D29-ACE1-4DDA-8352-5AA2AEA171E7}" type="asst">
      <dgm:prSet/>
      <dgm:spPr>
        <a:ln w="3175">
          <a:solidFill>
            <a:schemeClr val="tx1"/>
          </a:solidFill>
        </a:ln>
      </dgm:spPr>
      <dgm:t>
        <a:bodyPr/>
        <a:lstStyle/>
        <a:p>
          <a:r>
            <a:rPr lang="en-US" dirty="0" smtClean="0"/>
            <a:t>FT &amp; PT employees</a:t>
          </a:r>
          <a:endParaRPr lang="en-US" dirty="0"/>
        </a:p>
      </dgm:t>
    </dgm:pt>
    <dgm:pt modelId="{08F31E80-7A5D-499B-97D0-827EDB1792F3}" type="parTrans" cxnId="{E26C5B3A-ACFE-42A4-B781-E8384B21D3BE}">
      <dgm:prSet/>
      <dgm:spPr/>
      <dgm:t>
        <a:bodyPr/>
        <a:lstStyle/>
        <a:p>
          <a:endParaRPr lang="en-US"/>
        </a:p>
      </dgm:t>
    </dgm:pt>
    <dgm:pt modelId="{1A98F7CB-8951-4705-B282-B2F01BB2B415}" type="sibTrans" cxnId="{E26C5B3A-ACFE-42A4-B781-E8384B21D3BE}">
      <dgm:prSet/>
      <dgm:spPr/>
      <dgm:t>
        <a:bodyPr/>
        <a:lstStyle/>
        <a:p>
          <a:endParaRPr lang="en-US"/>
        </a:p>
      </dgm:t>
    </dgm:pt>
    <dgm:pt modelId="{D002D678-D6C4-4187-B5C3-14AF554EBACE}" type="asst">
      <dgm:prSet/>
      <dgm:spPr>
        <a:ln w="3175">
          <a:solidFill>
            <a:schemeClr val="tx1"/>
          </a:solidFill>
        </a:ln>
      </dgm:spPr>
      <dgm:t>
        <a:bodyPr/>
        <a:lstStyle/>
        <a:p>
          <a:r>
            <a:rPr lang="en-US" dirty="0" smtClean="0"/>
            <a:t>Volunteer personnel</a:t>
          </a:r>
          <a:endParaRPr lang="en-US" dirty="0"/>
        </a:p>
      </dgm:t>
    </dgm:pt>
    <dgm:pt modelId="{6E054D18-8F80-4960-825F-C3399B893928}" type="parTrans" cxnId="{4A6AE319-4D79-4979-8E34-533B41E74B94}">
      <dgm:prSet/>
      <dgm:spPr/>
      <dgm:t>
        <a:bodyPr/>
        <a:lstStyle/>
        <a:p>
          <a:endParaRPr lang="en-US"/>
        </a:p>
      </dgm:t>
    </dgm:pt>
    <dgm:pt modelId="{8807DF44-A64B-4E81-9089-7A7B5F68D84C}" type="sibTrans" cxnId="{4A6AE319-4D79-4979-8E34-533B41E74B94}">
      <dgm:prSet/>
      <dgm:spPr/>
      <dgm:t>
        <a:bodyPr/>
        <a:lstStyle/>
        <a:p>
          <a:endParaRPr lang="en-US"/>
        </a:p>
      </dgm:t>
    </dgm:pt>
    <dgm:pt modelId="{1797AE62-68ED-484B-AA8F-8A921ABD0DC6}" type="pres">
      <dgm:prSet presAssocID="{176D01A1-B477-4089-A7E9-57F05631BD70}" presName="hierChild1" presStyleCnt="0">
        <dgm:presLayoutVars>
          <dgm:orgChart val="1"/>
          <dgm:chPref val="1"/>
          <dgm:dir/>
          <dgm:animOne val="branch"/>
          <dgm:animLvl val="lvl"/>
          <dgm:resizeHandles/>
        </dgm:presLayoutVars>
      </dgm:prSet>
      <dgm:spPr/>
      <dgm:t>
        <a:bodyPr/>
        <a:lstStyle/>
        <a:p>
          <a:endParaRPr lang="en-US"/>
        </a:p>
      </dgm:t>
    </dgm:pt>
    <dgm:pt modelId="{658777C4-1748-4B3C-9A3C-E1E7D6E65A35}" type="pres">
      <dgm:prSet presAssocID="{D30A4220-1B0E-439C-9812-E8E93A0A07FA}" presName="hierRoot1" presStyleCnt="0">
        <dgm:presLayoutVars>
          <dgm:hierBranch val="init"/>
        </dgm:presLayoutVars>
      </dgm:prSet>
      <dgm:spPr/>
    </dgm:pt>
    <dgm:pt modelId="{4106CF1A-3F26-4CBA-B0AC-FC53DB26E749}" type="pres">
      <dgm:prSet presAssocID="{D30A4220-1B0E-439C-9812-E8E93A0A07FA}" presName="rootComposite1" presStyleCnt="0"/>
      <dgm:spPr/>
    </dgm:pt>
    <dgm:pt modelId="{3A69B114-5CB8-4802-B514-D6D6021151F5}" type="pres">
      <dgm:prSet presAssocID="{D30A4220-1B0E-439C-9812-E8E93A0A07FA}" presName="rootText1" presStyleLbl="node0" presStyleIdx="0" presStyleCnt="1">
        <dgm:presLayoutVars>
          <dgm:chPref val="3"/>
        </dgm:presLayoutVars>
      </dgm:prSet>
      <dgm:spPr/>
      <dgm:t>
        <a:bodyPr/>
        <a:lstStyle/>
        <a:p>
          <a:endParaRPr lang="en-US"/>
        </a:p>
      </dgm:t>
    </dgm:pt>
    <dgm:pt modelId="{F52A09A5-FA03-4A43-A183-F0C1345B4769}" type="pres">
      <dgm:prSet presAssocID="{D30A4220-1B0E-439C-9812-E8E93A0A07FA}" presName="rootConnector1" presStyleLbl="node1" presStyleIdx="0" presStyleCnt="0"/>
      <dgm:spPr/>
      <dgm:t>
        <a:bodyPr/>
        <a:lstStyle/>
        <a:p>
          <a:endParaRPr lang="en-US"/>
        </a:p>
      </dgm:t>
    </dgm:pt>
    <dgm:pt modelId="{6EE3A383-31F3-4D72-8637-26598BA1AE69}" type="pres">
      <dgm:prSet presAssocID="{D30A4220-1B0E-439C-9812-E8E93A0A07FA}" presName="hierChild2" presStyleCnt="0"/>
      <dgm:spPr/>
    </dgm:pt>
    <dgm:pt modelId="{A86D672F-E88B-4508-B08D-BBE4208B4439}" type="pres">
      <dgm:prSet presAssocID="{D30A4220-1B0E-439C-9812-E8E93A0A07FA}" presName="hierChild3" presStyleCnt="0"/>
      <dgm:spPr/>
    </dgm:pt>
    <dgm:pt modelId="{DE429A83-D1B3-4C47-B792-FF2F11A737DD}" type="pres">
      <dgm:prSet presAssocID="{D637D482-D08D-41FA-91EA-9EEBDEB11E4A}" presName="Name111" presStyleLbl="parChTrans1D2" presStyleIdx="0" presStyleCnt="4"/>
      <dgm:spPr/>
      <dgm:t>
        <a:bodyPr/>
        <a:lstStyle/>
        <a:p>
          <a:endParaRPr lang="en-US"/>
        </a:p>
      </dgm:t>
    </dgm:pt>
    <dgm:pt modelId="{F43C0305-5C01-425F-9299-E6332B54C2EF}" type="pres">
      <dgm:prSet presAssocID="{D3C5D936-ABE0-49EE-870D-580CCBB6D0AF}" presName="hierRoot3" presStyleCnt="0">
        <dgm:presLayoutVars>
          <dgm:hierBranch val="init"/>
        </dgm:presLayoutVars>
      </dgm:prSet>
      <dgm:spPr/>
    </dgm:pt>
    <dgm:pt modelId="{A612E01C-F648-4539-8C34-FB4168B5B811}" type="pres">
      <dgm:prSet presAssocID="{D3C5D936-ABE0-49EE-870D-580CCBB6D0AF}" presName="rootComposite3" presStyleCnt="0"/>
      <dgm:spPr/>
    </dgm:pt>
    <dgm:pt modelId="{237EF6D1-37A5-4B92-851E-CDE6714B45E9}" type="pres">
      <dgm:prSet presAssocID="{D3C5D936-ABE0-49EE-870D-580CCBB6D0AF}" presName="rootText3" presStyleLbl="asst1" presStyleIdx="0" presStyleCnt="4">
        <dgm:presLayoutVars>
          <dgm:chPref val="3"/>
        </dgm:presLayoutVars>
      </dgm:prSet>
      <dgm:spPr/>
      <dgm:t>
        <a:bodyPr/>
        <a:lstStyle/>
        <a:p>
          <a:endParaRPr lang="en-US"/>
        </a:p>
      </dgm:t>
    </dgm:pt>
    <dgm:pt modelId="{8B077F52-697F-4169-BB37-4B833B45DB0B}" type="pres">
      <dgm:prSet presAssocID="{D3C5D936-ABE0-49EE-870D-580CCBB6D0AF}" presName="rootConnector3" presStyleLbl="asst1" presStyleIdx="0" presStyleCnt="4"/>
      <dgm:spPr/>
      <dgm:t>
        <a:bodyPr/>
        <a:lstStyle/>
        <a:p>
          <a:endParaRPr lang="en-US"/>
        </a:p>
      </dgm:t>
    </dgm:pt>
    <dgm:pt modelId="{2DF0F620-69C9-42D1-997C-0185D110A06F}" type="pres">
      <dgm:prSet presAssocID="{D3C5D936-ABE0-49EE-870D-580CCBB6D0AF}" presName="hierChild6" presStyleCnt="0"/>
      <dgm:spPr/>
    </dgm:pt>
    <dgm:pt modelId="{C95AF312-9CD0-42EF-B8E7-40589278506B}" type="pres">
      <dgm:prSet presAssocID="{D3C5D936-ABE0-49EE-870D-580CCBB6D0AF}" presName="hierChild7" presStyleCnt="0"/>
      <dgm:spPr/>
    </dgm:pt>
    <dgm:pt modelId="{F520821A-E282-4F37-AAB8-56779CA97107}" type="pres">
      <dgm:prSet presAssocID="{F4B930AD-F1AF-4084-A3D6-2CB1D87B5312}" presName="Name111" presStyleLbl="parChTrans1D2" presStyleIdx="1" presStyleCnt="4"/>
      <dgm:spPr/>
      <dgm:t>
        <a:bodyPr/>
        <a:lstStyle/>
        <a:p>
          <a:endParaRPr lang="en-US"/>
        </a:p>
      </dgm:t>
    </dgm:pt>
    <dgm:pt modelId="{49132B79-60FB-427A-927A-5975DF033CBF}" type="pres">
      <dgm:prSet presAssocID="{C0022F6A-CFE0-4610-9795-566BC5E9A9D7}" presName="hierRoot3" presStyleCnt="0">
        <dgm:presLayoutVars>
          <dgm:hierBranch val="init"/>
        </dgm:presLayoutVars>
      </dgm:prSet>
      <dgm:spPr/>
    </dgm:pt>
    <dgm:pt modelId="{19A1F324-73EF-4248-A154-F6026E8E657F}" type="pres">
      <dgm:prSet presAssocID="{C0022F6A-CFE0-4610-9795-566BC5E9A9D7}" presName="rootComposite3" presStyleCnt="0"/>
      <dgm:spPr/>
    </dgm:pt>
    <dgm:pt modelId="{3DBA0192-59C6-4824-80F7-239566F628B1}" type="pres">
      <dgm:prSet presAssocID="{C0022F6A-CFE0-4610-9795-566BC5E9A9D7}" presName="rootText3" presStyleLbl="asst1" presStyleIdx="1" presStyleCnt="4">
        <dgm:presLayoutVars>
          <dgm:chPref val="3"/>
        </dgm:presLayoutVars>
      </dgm:prSet>
      <dgm:spPr/>
      <dgm:t>
        <a:bodyPr/>
        <a:lstStyle/>
        <a:p>
          <a:endParaRPr lang="en-US"/>
        </a:p>
      </dgm:t>
    </dgm:pt>
    <dgm:pt modelId="{1FFAEB7B-250E-49B3-9825-81A4CF685939}" type="pres">
      <dgm:prSet presAssocID="{C0022F6A-CFE0-4610-9795-566BC5E9A9D7}" presName="rootConnector3" presStyleLbl="asst1" presStyleIdx="1" presStyleCnt="4"/>
      <dgm:spPr/>
      <dgm:t>
        <a:bodyPr/>
        <a:lstStyle/>
        <a:p>
          <a:endParaRPr lang="en-US"/>
        </a:p>
      </dgm:t>
    </dgm:pt>
    <dgm:pt modelId="{66D0B469-D13B-49A0-876E-96869F204725}" type="pres">
      <dgm:prSet presAssocID="{C0022F6A-CFE0-4610-9795-566BC5E9A9D7}" presName="hierChild6" presStyleCnt="0"/>
      <dgm:spPr/>
    </dgm:pt>
    <dgm:pt modelId="{D29FDC1C-7B4E-4EE0-87CC-3608E078874B}" type="pres">
      <dgm:prSet presAssocID="{C0022F6A-CFE0-4610-9795-566BC5E9A9D7}" presName="hierChild7" presStyleCnt="0"/>
      <dgm:spPr/>
    </dgm:pt>
    <dgm:pt modelId="{167A4A87-FC96-4A40-8213-4E41E5F73B34}" type="pres">
      <dgm:prSet presAssocID="{08F31E80-7A5D-499B-97D0-827EDB1792F3}" presName="Name111" presStyleLbl="parChTrans1D2" presStyleIdx="2" presStyleCnt="4"/>
      <dgm:spPr/>
      <dgm:t>
        <a:bodyPr/>
        <a:lstStyle/>
        <a:p>
          <a:endParaRPr lang="en-US"/>
        </a:p>
      </dgm:t>
    </dgm:pt>
    <dgm:pt modelId="{20D057C0-3F92-4F8B-8FFB-776C1A44E0CB}" type="pres">
      <dgm:prSet presAssocID="{19741D29-ACE1-4DDA-8352-5AA2AEA171E7}" presName="hierRoot3" presStyleCnt="0">
        <dgm:presLayoutVars>
          <dgm:hierBranch val="init"/>
        </dgm:presLayoutVars>
      </dgm:prSet>
      <dgm:spPr/>
    </dgm:pt>
    <dgm:pt modelId="{AED26E2E-760A-4E02-A6AB-E31F9740EBCB}" type="pres">
      <dgm:prSet presAssocID="{19741D29-ACE1-4DDA-8352-5AA2AEA171E7}" presName="rootComposite3" presStyleCnt="0"/>
      <dgm:spPr/>
    </dgm:pt>
    <dgm:pt modelId="{D54CC16B-DD2A-45DC-AA36-F984352F9499}" type="pres">
      <dgm:prSet presAssocID="{19741D29-ACE1-4DDA-8352-5AA2AEA171E7}" presName="rootText3" presStyleLbl="asst1" presStyleIdx="2" presStyleCnt="4">
        <dgm:presLayoutVars>
          <dgm:chPref val="3"/>
        </dgm:presLayoutVars>
      </dgm:prSet>
      <dgm:spPr/>
      <dgm:t>
        <a:bodyPr/>
        <a:lstStyle/>
        <a:p>
          <a:endParaRPr lang="en-US"/>
        </a:p>
      </dgm:t>
    </dgm:pt>
    <dgm:pt modelId="{8A39D46C-1888-4418-A39A-31D7F86D7167}" type="pres">
      <dgm:prSet presAssocID="{19741D29-ACE1-4DDA-8352-5AA2AEA171E7}" presName="rootConnector3" presStyleLbl="asst1" presStyleIdx="2" presStyleCnt="4"/>
      <dgm:spPr/>
      <dgm:t>
        <a:bodyPr/>
        <a:lstStyle/>
        <a:p>
          <a:endParaRPr lang="en-US"/>
        </a:p>
      </dgm:t>
    </dgm:pt>
    <dgm:pt modelId="{A51A4ADA-AD65-41B9-A9B8-660CAB4A439D}" type="pres">
      <dgm:prSet presAssocID="{19741D29-ACE1-4DDA-8352-5AA2AEA171E7}" presName="hierChild6" presStyleCnt="0"/>
      <dgm:spPr/>
    </dgm:pt>
    <dgm:pt modelId="{EF282EBE-1E69-46CD-9636-8C62CA13512B}" type="pres">
      <dgm:prSet presAssocID="{19741D29-ACE1-4DDA-8352-5AA2AEA171E7}" presName="hierChild7" presStyleCnt="0"/>
      <dgm:spPr/>
    </dgm:pt>
    <dgm:pt modelId="{0F24C911-F31C-48C3-BD1C-DD9B142F21E1}" type="pres">
      <dgm:prSet presAssocID="{6E054D18-8F80-4960-825F-C3399B893928}" presName="Name111" presStyleLbl="parChTrans1D2" presStyleIdx="3" presStyleCnt="4"/>
      <dgm:spPr/>
      <dgm:t>
        <a:bodyPr/>
        <a:lstStyle/>
        <a:p>
          <a:endParaRPr lang="en-US"/>
        </a:p>
      </dgm:t>
    </dgm:pt>
    <dgm:pt modelId="{4EE90356-9691-4671-BEC9-81A84EF9D979}" type="pres">
      <dgm:prSet presAssocID="{D002D678-D6C4-4187-B5C3-14AF554EBACE}" presName="hierRoot3" presStyleCnt="0">
        <dgm:presLayoutVars>
          <dgm:hierBranch val="init"/>
        </dgm:presLayoutVars>
      </dgm:prSet>
      <dgm:spPr/>
    </dgm:pt>
    <dgm:pt modelId="{0E1D4895-3BFD-4006-B5F9-31D9D91E993F}" type="pres">
      <dgm:prSet presAssocID="{D002D678-D6C4-4187-B5C3-14AF554EBACE}" presName="rootComposite3" presStyleCnt="0"/>
      <dgm:spPr/>
    </dgm:pt>
    <dgm:pt modelId="{B12FFE9B-D396-4801-B840-B5FEB6251D67}" type="pres">
      <dgm:prSet presAssocID="{D002D678-D6C4-4187-B5C3-14AF554EBACE}" presName="rootText3" presStyleLbl="asst1" presStyleIdx="3" presStyleCnt="4">
        <dgm:presLayoutVars>
          <dgm:chPref val="3"/>
        </dgm:presLayoutVars>
      </dgm:prSet>
      <dgm:spPr/>
      <dgm:t>
        <a:bodyPr/>
        <a:lstStyle/>
        <a:p>
          <a:endParaRPr lang="en-US"/>
        </a:p>
      </dgm:t>
    </dgm:pt>
    <dgm:pt modelId="{085B940B-3EC7-455F-B4AD-0509F855B6F7}" type="pres">
      <dgm:prSet presAssocID="{D002D678-D6C4-4187-B5C3-14AF554EBACE}" presName="rootConnector3" presStyleLbl="asst1" presStyleIdx="3" presStyleCnt="4"/>
      <dgm:spPr/>
      <dgm:t>
        <a:bodyPr/>
        <a:lstStyle/>
        <a:p>
          <a:endParaRPr lang="en-US"/>
        </a:p>
      </dgm:t>
    </dgm:pt>
    <dgm:pt modelId="{D7A616ED-2B37-4D2A-A4AE-19ABC145EF70}" type="pres">
      <dgm:prSet presAssocID="{D002D678-D6C4-4187-B5C3-14AF554EBACE}" presName="hierChild6" presStyleCnt="0"/>
      <dgm:spPr/>
    </dgm:pt>
    <dgm:pt modelId="{FE1D86EF-60D7-4408-A11D-00D3E95C8F54}" type="pres">
      <dgm:prSet presAssocID="{D002D678-D6C4-4187-B5C3-14AF554EBACE}" presName="hierChild7" presStyleCnt="0"/>
      <dgm:spPr/>
    </dgm:pt>
  </dgm:ptLst>
  <dgm:cxnLst>
    <dgm:cxn modelId="{50A7F0B8-DDA3-45A4-970E-25F2116E4FE6}" type="presOf" srcId="{D002D678-D6C4-4187-B5C3-14AF554EBACE}" destId="{B12FFE9B-D396-4801-B840-B5FEB6251D67}" srcOrd="0" destOrd="0" presId="urn:microsoft.com/office/officeart/2005/8/layout/orgChart1"/>
    <dgm:cxn modelId="{26BFA7DE-4D41-4CDF-8A74-E05E2FC0FFEC}" type="presOf" srcId="{6E054D18-8F80-4960-825F-C3399B893928}" destId="{0F24C911-F31C-48C3-BD1C-DD9B142F21E1}" srcOrd="0" destOrd="0" presId="urn:microsoft.com/office/officeart/2005/8/layout/orgChart1"/>
    <dgm:cxn modelId="{E26C5B3A-ACFE-42A4-B781-E8384B21D3BE}" srcId="{D30A4220-1B0E-439C-9812-E8E93A0A07FA}" destId="{19741D29-ACE1-4DDA-8352-5AA2AEA171E7}" srcOrd="2" destOrd="0" parTransId="{08F31E80-7A5D-499B-97D0-827EDB1792F3}" sibTransId="{1A98F7CB-8951-4705-B282-B2F01BB2B415}"/>
    <dgm:cxn modelId="{74AE3B1E-B3F8-4E8A-80E8-DF0D234C06F9}" srcId="{D30A4220-1B0E-439C-9812-E8E93A0A07FA}" destId="{C0022F6A-CFE0-4610-9795-566BC5E9A9D7}" srcOrd="1" destOrd="0" parTransId="{F4B930AD-F1AF-4084-A3D6-2CB1D87B5312}" sibTransId="{14D48826-A751-4875-8E22-F6AC6CEAAABF}"/>
    <dgm:cxn modelId="{4A6AE319-4D79-4979-8E34-533B41E74B94}" srcId="{D30A4220-1B0E-439C-9812-E8E93A0A07FA}" destId="{D002D678-D6C4-4187-B5C3-14AF554EBACE}" srcOrd="3" destOrd="0" parTransId="{6E054D18-8F80-4960-825F-C3399B893928}" sibTransId="{8807DF44-A64B-4E81-9089-7A7B5F68D84C}"/>
    <dgm:cxn modelId="{006AA158-86EC-45A0-87D0-CDFE5274D9EA}" type="presOf" srcId="{D30A4220-1B0E-439C-9812-E8E93A0A07FA}" destId="{3A69B114-5CB8-4802-B514-D6D6021151F5}" srcOrd="0" destOrd="0" presId="urn:microsoft.com/office/officeart/2005/8/layout/orgChart1"/>
    <dgm:cxn modelId="{A37DC175-4E94-4364-864C-5594D2D42101}" type="presOf" srcId="{D3C5D936-ABE0-49EE-870D-580CCBB6D0AF}" destId="{8B077F52-697F-4169-BB37-4B833B45DB0B}" srcOrd="1" destOrd="0" presId="urn:microsoft.com/office/officeart/2005/8/layout/orgChart1"/>
    <dgm:cxn modelId="{52841672-8A1B-4064-BEDA-FA0618B9E00E}" type="presOf" srcId="{C0022F6A-CFE0-4610-9795-566BC5E9A9D7}" destId="{3DBA0192-59C6-4824-80F7-239566F628B1}" srcOrd="0" destOrd="0" presId="urn:microsoft.com/office/officeart/2005/8/layout/orgChart1"/>
    <dgm:cxn modelId="{A28AD3DF-405A-4BC9-A03F-BEC01743705C}" type="presOf" srcId="{D637D482-D08D-41FA-91EA-9EEBDEB11E4A}" destId="{DE429A83-D1B3-4C47-B792-FF2F11A737DD}" srcOrd="0" destOrd="0" presId="urn:microsoft.com/office/officeart/2005/8/layout/orgChart1"/>
    <dgm:cxn modelId="{83A8D09B-F500-45E4-9C16-9902ACF7102C}" type="presOf" srcId="{19741D29-ACE1-4DDA-8352-5AA2AEA171E7}" destId="{8A39D46C-1888-4418-A39A-31D7F86D7167}" srcOrd="1" destOrd="0" presId="urn:microsoft.com/office/officeart/2005/8/layout/orgChart1"/>
    <dgm:cxn modelId="{569948B2-43B8-4480-A08C-92603E0DB148}" srcId="{176D01A1-B477-4089-A7E9-57F05631BD70}" destId="{D30A4220-1B0E-439C-9812-E8E93A0A07FA}" srcOrd="0" destOrd="0" parTransId="{E7CC087B-0662-45B8-A46E-8F64DEB1A821}" sibTransId="{917BA6C0-AB40-4286-A20B-2DDA2B8D8880}"/>
    <dgm:cxn modelId="{CE6FD930-8FE9-422E-91FC-0522B341E4DD}" type="presOf" srcId="{D30A4220-1B0E-439C-9812-E8E93A0A07FA}" destId="{F52A09A5-FA03-4A43-A183-F0C1345B4769}" srcOrd="1" destOrd="0" presId="urn:microsoft.com/office/officeart/2005/8/layout/orgChart1"/>
    <dgm:cxn modelId="{5A6C56B3-C8B1-4BEA-AC35-BF890E70EFE2}" type="presOf" srcId="{F4B930AD-F1AF-4084-A3D6-2CB1D87B5312}" destId="{F520821A-E282-4F37-AAB8-56779CA97107}" srcOrd="0" destOrd="0" presId="urn:microsoft.com/office/officeart/2005/8/layout/orgChart1"/>
    <dgm:cxn modelId="{2D2FE9DE-11F0-4334-BF27-59F0BC1DC83D}" type="presOf" srcId="{D002D678-D6C4-4187-B5C3-14AF554EBACE}" destId="{085B940B-3EC7-455F-B4AD-0509F855B6F7}" srcOrd="1" destOrd="0" presId="urn:microsoft.com/office/officeart/2005/8/layout/orgChart1"/>
    <dgm:cxn modelId="{2A8B89A0-6EDF-4054-94FA-0C5F646E0D1D}" type="presOf" srcId="{D3C5D936-ABE0-49EE-870D-580CCBB6D0AF}" destId="{237EF6D1-37A5-4B92-851E-CDE6714B45E9}" srcOrd="0" destOrd="0" presId="urn:microsoft.com/office/officeart/2005/8/layout/orgChart1"/>
    <dgm:cxn modelId="{DFA48CAB-E718-4146-8480-D75E27E9FD41}" srcId="{D30A4220-1B0E-439C-9812-E8E93A0A07FA}" destId="{D3C5D936-ABE0-49EE-870D-580CCBB6D0AF}" srcOrd="0" destOrd="0" parTransId="{D637D482-D08D-41FA-91EA-9EEBDEB11E4A}" sibTransId="{CE6C83A5-7EED-4426-B81D-E972303E8924}"/>
    <dgm:cxn modelId="{C9E6EC80-3E59-46A8-AE9D-2AAD89576EA2}" type="presOf" srcId="{08F31E80-7A5D-499B-97D0-827EDB1792F3}" destId="{167A4A87-FC96-4A40-8213-4E41E5F73B34}" srcOrd="0" destOrd="0" presId="urn:microsoft.com/office/officeart/2005/8/layout/orgChart1"/>
    <dgm:cxn modelId="{E3EF8235-0394-4B89-BAB2-64FE6C6DB5DA}" type="presOf" srcId="{176D01A1-B477-4089-A7E9-57F05631BD70}" destId="{1797AE62-68ED-484B-AA8F-8A921ABD0DC6}" srcOrd="0" destOrd="0" presId="urn:microsoft.com/office/officeart/2005/8/layout/orgChart1"/>
    <dgm:cxn modelId="{042D7140-46C3-4EAF-9412-CB45B9B629F7}" type="presOf" srcId="{19741D29-ACE1-4DDA-8352-5AA2AEA171E7}" destId="{D54CC16B-DD2A-45DC-AA36-F984352F9499}" srcOrd="0" destOrd="0" presId="urn:microsoft.com/office/officeart/2005/8/layout/orgChart1"/>
    <dgm:cxn modelId="{9132C9DD-0488-4567-B773-5830EADBC292}" type="presOf" srcId="{C0022F6A-CFE0-4610-9795-566BC5E9A9D7}" destId="{1FFAEB7B-250E-49B3-9825-81A4CF685939}" srcOrd="1" destOrd="0" presId="urn:microsoft.com/office/officeart/2005/8/layout/orgChart1"/>
    <dgm:cxn modelId="{DE84DF6D-5916-4E66-B96B-BC8847B73EDB}" type="presParOf" srcId="{1797AE62-68ED-484B-AA8F-8A921ABD0DC6}" destId="{658777C4-1748-4B3C-9A3C-E1E7D6E65A35}" srcOrd="0" destOrd="0" presId="urn:microsoft.com/office/officeart/2005/8/layout/orgChart1"/>
    <dgm:cxn modelId="{B8976980-8DD2-4EFD-9485-EAA926B885EC}" type="presParOf" srcId="{658777C4-1748-4B3C-9A3C-E1E7D6E65A35}" destId="{4106CF1A-3F26-4CBA-B0AC-FC53DB26E749}" srcOrd="0" destOrd="0" presId="urn:microsoft.com/office/officeart/2005/8/layout/orgChart1"/>
    <dgm:cxn modelId="{8812F6B4-8202-4E8F-9D6C-7173E196C0C0}" type="presParOf" srcId="{4106CF1A-3F26-4CBA-B0AC-FC53DB26E749}" destId="{3A69B114-5CB8-4802-B514-D6D6021151F5}" srcOrd="0" destOrd="0" presId="urn:microsoft.com/office/officeart/2005/8/layout/orgChart1"/>
    <dgm:cxn modelId="{8D38B1DB-0897-4F4B-B6C8-4B6730384DD3}" type="presParOf" srcId="{4106CF1A-3F26-4CBA-B0AC-FC53DB26E749}" destId="{F52A09A5-FA03-4A43-A183-F0C1345B4769}" srcOrd="1" destOrd="0" presId="urn:microsoft.com/office/officeart/2005/8/layout/orgChart1"/>
    <dgm:cxn modelId="{F9A84E16-FAA1-4D97-BDDA-34C9FB41CE79}" type="presParOf" srcId="{658777C4-1748-4B3C-9A3C-E1E7D6E65A35}" destId="{6EE3A383-31F3-4D72-8637-26598BA1AE69}" srcOrd="1" destOrd="0" presId="urn:microsoft.com/office/officeart/2005/8/layout/orgChart1"/>
    <dgm:cxn modelId="{DA0D9D36-EAD1-4AB0-99E7-1994EA066A37}" type="presParOf" srcId="{658777C4-1748-4B3C-9A3C-E1E7D6E65A35}" destId="{A86D672F-E88B-4508-B08D-BBE4208B4439}" srcOrd="2" destOrd="0" presId="urn:microsoft.com/office/officeart/2005/8/layout/orgChart1"/>
    <dgm:cxn modelId="{0C6C7AD4-622F-4338-826F-4BD4B712F603}" type="presParOf" srcId="{A86D672F-E88B-4508-B08D-BBE4208B4439}" destId="{DE429A83-D1B3-4C47-B792-FF2F11A737DD}" srcOrd="0" destOrd="0" presId="urn:microsoft.com/office/officeart/2005/8/layout/orgChart1"/>
    <dgm:cxn modelId="{575606E9-4840-4E0B-A42F-3B094B9E222E}" type="presParOf" srcId="{A86D672F-E88B-4508-B08D-BBE4208B4439}" destId="{F43C0305-5C01-425F-9299-E6332B54C2EF}" srcOrd="1" destOrd="0" presId="urn:microsoft.com/office/officeart/2005/8/layout/orgChart1"/>
    <dgm:cxn modelId="{D3C141FF-675B-4AC8-B7B7-6F5B9A3BE2BC}" type="presParOf" srcId="{F43C0305-5C01-425F-9299-E6332B54C2EF}" destId="{A612E01C-F648-4539-8C34-FB4168B5B811}" srcOrd="0" destOrd="0" presId="urn:microsoft.com/office/officeart/2005/8/layout/orgChart1"/>
    <dgm:cxn modelId="{1D19BF99-D797-4FDE-8133-7EA673597065}" type="presParOf" srcId="{A612E01C-F648-4539-8C34-FB4168B5B811}" destId="{237EF6D1-37A5-4B92-851E-CDE6714B45E9}" srcOrd="0" destOrd="0" presId="urn:microsoft.com/office/officeart/2005/8/layout/orgChart1"/>
    <dgm:cxn modelId="{0DCEC78D-358F-4249-8A54-266E27504444}" type="presParOf" srcId="{A612E01C-F648-4539-8C34-FB4168B5B811}" destId="{8B077F52-697F-4169-BB37-4B833B45DB0B}" srcOrd="1" destOrd="0" presId="urn:microsoft.com/office/officeart/2005/8/layout/orgChart1"/>
    <dgm:cxn modelId="{84BE32F8-6B6B-4D50-BC60-82351C1B644C}" type="presParOf" srcId="{F43C0305-5C01-425F-9299-E6332B54C2EF}" destId="{2DF0F620-69C9-42D1-997C-0185D110A06F}" srcOrd="1" destOrd="0" presId="urn:microsoft.com/office/officeart/2005/8/layout/orgChart1"/>
    <dgm:cxn modelId="{4E0815D4-1093-4C3E-BA0E-6FD1DC83DEF3}" type="presParOf" srcId="{F43C0305-5C01-425F-9299-E6332B54C2EF}" destId="{C95AF312-9CD0-42EF-B8E7-40589278506B}" srcOrd="2" destOrd="0" presId="urn:microsoft.com/office/officeart/2005/8/layout/orgChart1"/>
    <dgm:cxn modelId="{F6F72F35-309C-431B-A564-F197D38D6323}" type="presParOf" srcId="{A86D672F-E88B-4508-B08D-BBE4208B4439}" destId="{F520821A-E282-4F37-AAB8-56779CA97107}" srcOrd="2" destOrd="0" presId="urn:microsoft.com/office/officeart/2005/8/layout/orgChart1"/>
    <dgm:cxn modelId="{F6FD781B-572A-4CD4-AF44-892471387BD0}" type="presParOf" srcId="{A86D672F-E88B-4508-B08D-BBE4208B4439}" destId="{49132B79-60FB-427A-927A-5975DF033CBF}" srcOrd="3" destOrd="0" presId="urn:microsoft.com/office/officeart/2005/8/layout/orgChart1"/>
    <dgm:cxn modelId="{65B39A65-CB8A-4593-98BA-F18DFC75FC48}" type="presParOf" srcId="{49132B79-60FB-427A-927A-5975DF033CBF}" destId="{19A1F324-73EF-4248-A154-F6026E8E657F}" srcOrd="0" destOrd="0" presId="urn:microsoft.com/office/officeart/2005/8/layout/orgChart1"/>
    <dgm:cxn modelId="{2F294691-473A-4170-88AB-9FEBD48565C8}" type="presParOf" srcId="{19A1F324-73EF-4248-A154-F6026E8E657F}" destId="{3DBA0192-59C6-4824-80F7-239566F628B1}" srcOrd="0" destOrd="0" presId="urn:microsoft.com/office/officeart/2005/8/layout/orgChart1"/>
    <dgm:cxn modelId="{32493FB9-9DA1-44A8-A00B-99DB4963E1C3}" type="presParOf" srcId="{19A1F324-73EF-4248-A154-F6026E8E657F}" destId="{1FFAEB7B-250E-49B3-9825-81A4CF685939}" srcOrd="1" destOrd="0" presId="urn:microsoft.com/office/officeart/2005/8/layout/orgChart1"/>
    <dgm:cxn modelId="{C77364E2-3F5B-4618-A8B3-FDBB846BC560}" type="presParOf" srcId="{49132B79-60FB-427A-927A-5975DF033CBF}" destId="{66D0B469-D13B-49A0-876E-96869F204725}" srcOrd="1" destOrd="0" presId="urn:microsoft.com/office/officeart/2005/8/layout/orgChart1"/>
    <dgm:cxn modelId="{AFCF324C-744F-4A1A-97ED-33588D44FBC2}" type="presParOf" srcId="{49132B79-60FB-427A-927A-5975DF033CBF}" destId="{D29FDC1C-7B4E-4EE0-87CC-3608E078874B}" srcOrd="2" destOrd="0" presId="urn:microsoft.com/office/officeart/2005/8/layout/orgChart1"/>
    <dgm:cxn modelId="{0F1B628C-FC70-44A4-A22A-85C83FF4B4C6}" type="presParOf" srcId="{A86D672F-E88B-4508-B08D-BBE4208B4439}" destId="{167A4A87-FC96-4A40-8213-4E41E5F73B34}" srcOrd="4" destOrd="0" presId="urn:microsoft.com/office/officeart/2005/8/layout/orgChart1"/>
    <dgm:cxn modelId="{6925C892-2329-48BE-A95A-EBB6153DD0E4}" type="presParOf" srcId="{A86D672F-E88B-4508-B08D-BBE4208B4439}" destId="{20D057C0-3F92-4F8B-8FFB-776C1A44E0CB}" srcOrd="5" destOrd="0" presId="urn:microsoft.com/office/officeart/2005/8/layout/orgChart1"/>
    <dgm:cxn modelId="{60D90EF7-DB44-45FE-A11A-D9702BE32BBE}" type="presParOf" srcId="{20D057C0-3F92-4F8B-8FFB-776C1A44E0CB}" destId="{AED26E2E-760A-4E02-A6AB-E31F9740EBCB}" srcOrd="0" destOrd="0" presId="urn:microsoft.com/office/officeart/2005/8/layout/orgChart1"/>
    <dgm:cxn modelId="{DCEB22D3-021A-470B-9A34-6016992D2ADA}" type="presParOf" srcId="{AED26E2E-760A-4E02-A6AB-E31F9740EBCB}" destId="{D54CC16B-DD2A-45DC-AA36-F984352F9499}" srcOrd="0" destOrd="0" presId="urn:microsoft.com/office/officeart/2005/8/layout/orgChart1"/>
    <dgm:cxn modelId="{6D70CA56-DEA8-4FE1-8807-57893EDA1BCE}" type="presParOf" srcId="{AED26E2E-760A-4E02-A6AB-E31F9740EBCB}" destId="{8A39D46C-1888-4418-A39A-31D7F86D7167}" srcOrd="1" destOrd="0" presId="urn:microsoft.com/office/officeart/2005/8/layout/orgChart1"/>
    <dgm:cxn modelId="{A0CC3908-E0F3-4F28-9E27-6BDB4B0768B1}" type="presParOf" srcId="{20D057C0-3F92-4F8B-8FFB-776C1A44E0CB}" destId="{A51A4ADA-AD65-41B9-A9B8-660CAB4A439D}" srcOrd="1" destOrd="0" presId="urn:microsoft.com/office/officeart/2005/8/layout/orgChart1"/>
    <dgm:cxn modelId="{7E5A8090-4359-4A4D-8E5B-A4445AF1B51C}" type="presParOf" srcId="{20D057C0-3F92-4F8B-8FFB-776C1A44E0CB}" destId="{EF282EBE-1E69-46CD-9636-8C62CA13512B}" srcOrd="2" destOrd="0" presId="urn:microsoft.com/office/officeart/2005/8/layout/orgChart1"/>
    <dgm:cxn modelId="{8924C60E-939F-44DA-8D5A-E376B7AF02C1}" type="presParOf" srcId="{A86D672F-E88B-4508-B08D-BBE4208B4439}" destId="{0F24C911-F31C-48C3-BD1C-DD9B142F21E1}" srcOrd="6" destOrd="0" presId="urn:microsoft.com/office/officeart/2005/8/layout/orgChart1"/>
    <dgm:cxn modelId="{2405DF03-D40A-4E5B-93C8-2FF43AFB5DB8}" type="presParOf" srcId="{A86D672F-E88B-4508-B08D-BBE4208B4439}" destId="{4EE90356-9691-4671-BEC9-81A84EF9D979}" srcOrd="7" destOrd="0" presId="urn:microsoft.com/office/officeart/2005/8/layout/orgChart1"/>
    <dgm:cxn modelId="{D9ADCBC2-55EF-443B-B0B9-F74690398304}" type="presParOf" srcId="{4EE90356-9691-4671-BEC9-81A84EF9D979}" destId="{0E1D4895-3BFD-4006-B5F9-31D9D91E993F}" srcOrd="0" destOrd="0" presId="urn:microsoft.com/office/officeart/2005/8/layout/orgChart1"/>
    <dgm:cxn modelId="{D3266D22-5C08-461D-A803-F89D9175525A}" type="presParOf" srcId="{0E1D4895-3BFD-4006-B5F9-31D9D91E993F}" destId="{B12FFE9B-D396-4801-B840-B5FEB6251D67}" srcOrd="0" destOrd="0" presId="urn:microsoft.com/office/officeart/2005/8/layout/orgChart1"/>
    <dgm:cxn modelId="{B2C79BE9-5DDD-4EC3-8125-16AA350FA973}" type="presParOf" srcId="{0E1D4895-3BFD-4006-B5F9-31D9D91E993F}" destId="{085B940B-3EC7-455F-B4AD-0509F855B6F7}" srcOrd="1" destOrd="0" presId="urn:microsoft.com/office/officeart/2005/8/layout/orgChart1"/>
    <dgm:cxn modelId="{B5B736CF-5F93-4142-88D2-932B8B2A2F13}" type="presParOf" srcId="{4EE90356-9691-4671-BEC9-81A84EF9D979}" destId="{D7A616ED-2B37-4D2A-A4AE-19ABC145EF70}" srcOrd="1" destOrd="0" presId="urn:microsoft.com/office/officeart/2005/8/layout/orgChart1"/>
    <dgm:cxn modelId="{B2B38AC4-700B-4560-871F-C37EA1314012}" type="presParOf" srcId="{4EE90356-9691-4671-BEC9-81A84EF9D979}" destId="{FE1D86EF-60D7-4408-A11D-00D3E95C8F54}" srcOrd="2" destOrd="0" presId="urn:microsoft.com/office/officeart/2005/8/layout/orgChart1"/>
  </dgm:cxnLst>
  <dgm:bg/>
  <dgm:whole>
    <a:ln>
      <a:solidFill>
        <a:schemeClr val="bg1"/>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0821A-E282-4F37-AAB8-56779CA97107}">
      <dsp:nvSpPr>
        <dsp:cNvPr id="0" name=""/>
        <dsp:cNvSpPr/>
      </dsp:nvSpPr>
      <dsp:spPr>
        <a:xfrm>
          <a:off x="2554965" y="966380"/>
          <a:ext cx="202382" cy="886627"/>
        </a:xfrm>
        <a:custGeom>
          <a:avLst/>
          <a:gdLst/>
          <a:ahLst/>
          <a:cxnLst/>
          <a:rect l="0" t="0" r="0" b="0"/>
          <a:pathLst>
            <a:path>
              <a:moveTo>
                <a:pt x="0" y="0"/>
              </a:moveTo>
              <a:lnTo>
                <a:pt x="0" y="886627"/>
              </a:lnTo>
              <a:lnTo>
                <a:pt x="202382" y="88662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429A83-D1B3-4C47-B792-FF2F11A737DD}">
      <dsp:nvSpPr>
        <dsp:cNvPr id="0" name=""/>
        <dsp:cNvSpPr/>
      </dsp:nvSpPr>
      <dsp:spPr>
        <a:xfrm>
          <a:off x="2352583" y="966380"/>
          <a:ext cx="202382" cy="886627"/>
        </a:xfrm>
        <a:custGeom>
          <a:avLst/>
          <a:gdLst/>
          <a:ahLst/>
          <a:cxnLst/>
          <a:rect l="0" t="0" r="0" b="0"/>
          <a:pathLst>
            <a:path>
              <a:moveTo>
                <a:pt x="202382" y="0"/>
              </a:moveTo>
              <a:lnTo>
                <a:pt x="202382" y="886627"/>
              </a:lnTo>
              <a:lnTo>
                <a:pt x="0" y="88662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08168-106A-4CFD-BA3B-DB9363D5D5F0}">
      <dsp:nvSpPr>
        <dsp:cNvPr id="0" name=""/>
        <dsp:cNvSpPr/>
      </dsp:nvSpPr>
      <dsp:spPr>
        <a:xfrm>
          <a:off x="2554965" y="3703362"/>
          <a:ext cx="202382" cy="886627"/>
        </a:xfrm>
        <a:custGeom>
          <a:avLst/>
          <a:gdLst/>
          <a:ahLst/>
          <a:cxnLst/>
          <a:rect l="0" t="0" r="0" b="0"/>
          <a:pathLst>
            <a:path>
              <a:moveTo>
                <a:pt x="0" y="0"/>
              </a:moveTo>
              <a:lnTo>
                <a:pt x="0" y="886627"/>
              </a:lnTo>
              <a:lnTo>
                <a:pt x="202382" y="88662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EE9F6B-2A3C-4B06-BC64-092269B50649}">
      <dsp:nvSpPr>
        <dsp:cNvPr id="0" name=""/>
        <dsp:cNvSpPr/>
      </dsp:nvSpPr>
      <dsp:spPr>
        <a:xfrm>
          <a:off x="2352583" y="3703362"/>
          <a:ext cx="202382" cy="886627"/>
        </a:xfrm>
        <a:custGeom>
          <a:avLst/>
          <a:gdLst/>
          <a:ahLst/>
          <a:cxnLst/>
          <a:rect l="0" t="0" r="0" b="0"/>
          <a:pathLst>
            <a:path>
              <a:moveTo>
                <a:pt x="202382" y="0"/>
              </a:moveTo>
              <a:lnTo>
                <a:pt x="202382" y="886627"/>
              </a:lnTo>
              <a:lnTo>
                <a:pt x="0" y="88662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701B8E-2F76-422A-AA0F-126CC8FC65C9}">
      <dsp:nvSpPr>
        <dsp:cNvPr id="0" name=""/>
        <dsp:cNvSpPr/>
      </dsp:nvSpPr>
      <dsp:spPr>
        <a:xfrm>
          <a:off x="2509245" y="966380"/>
          <a:ext cx="91440" cy="1773255"/>
        </a:xfrm>
        <a:custGeom>
          <a:avLst/>
          <a:gdLst/>
          <a:ahLst/>
          <a:cxnLst/>
          <a:rect l="0" t="0" r="0" b="0"/>
          <a:pathLst>
            <a:path>
              <a:moveTo>
                <a:pt x="45720" y="0"/>
              </a:moveTo>
              <a:lnTo>
                <a:pt x="45720" y="177325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69B114-5CB8-4802-B514-D6D6021151F5}">
      <dsp:nvSpPr>
        <dsp:cNvPr id="0" name=""/>
        <dsp:cNvSpPr/>
      </dsp:nvSpPr>
      <dsp:spPr>
        <a:xfrm>
          <a:off x="1591239" y="2654"/>
          <a:ext cx="1927452" cy="963726"/>
        </a:xfrm>
        <a:prstGeom prst="rect">
          <a:avLst/>
        </a:prstGeom>
        <a:solidFill>
          <a:schemeClr val="accent6">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Emergency Services District (ESD)</a:t>
          </a:r>
          <a:endParaRPr lang="en-US" sz="2200" kern="1200" dirty="0"/>
        </a:p>
      </dsp:txBody>
      <dsp:txXfrm>
        <a:off x="1591239" y="2654"/>
        <a:ext cx="1927452" cy="963726"/>
      </dsp:txXfrm>
    </dsp:sp>
    <dsp:sp modelId="{9027644F-F312-4432-B009-FACFAC231561}">
      <dsp:nvSpPr>
        <dsp:cNvPr id="0" name=""/>
        <dsp:cNvSpPr/>
      </dsp:nvSpPr>
      <dsp:spPr>
        <a:xfrm>
          <a:off x="1591239" y="2739636"/>
          <a:ext cx="1927452" cy="963726"/>
        </a:xfrm>
        <a:prstGeom prst="rect">
          <a:avLst/>
        </a:prstGeom>
        <a:solidFill>
          <a:schemeClr val="tx2">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Johnson Fire Department</a:t>
          </a:r>
          <a:endParaRPr lang="en-US" sz="2200" kern="1200" dirty="0"/>
        </a:p>
      </dsp:txBody>
      <dsp:txXfrm>
        <a:off x="1591239" y="2739636"/>
        <a:ext cx="1927452" cy="963726"/>
      </dsp:txXfrm>
    </dsp:sp>
    <dsp:sp modelId="{E336D2E1-FA8C-4674-8E80-43328AD4659A}">
      <dsp:nvSpPr>
        <dsp:cNvPr id="0" name=""/>
        <dsp:cNvSpPr/>
      </dsp:nvSpPr>
      <dsp:spPr>
        <a:xfrm>
          <a:off x="425131" y="4108127"/>
          <a:ext cx="1927452" cy="963726"/>
        </a:xfrm>
        <a:prstGeom prst="rect">
          <a:avLst/>
        </a:prstGeom>
        <a:solidFill>
          <a:schemeClr val="tx2">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FT &amp; PT employees</a:t>
          </a:r>
          <a:endParaRPr lang="en-US" sz="2200" kern="1200" dirty="0"/>
        </a:p>
      </dsp:txBody>
      <dsp:txXfrm>
        <a:off x="425131" y="4108127"/>
        <a:ext cx="1927452" cy="963726"/>
      </dsp:txXfrm>
    </dsp:sp>
    <dsp:sp modelId="{AE4BBDB6-CF44-497F-AE82-D54085AC211D}">
      <dsp:nvSpPr>
        <dsp:cNvPr id="0" name=""/>
        <dsp:cNvSpPr/>
      </dsp:nvSpPr>
      <dsp:spPr>
        <a:xfrm>
          <a:off x="2757347" y="4108127"/>
          <a:ext cx="1927452" cy="963726"/>
        </a:xfrm>
        <a:prstGeom prst="rect">
          <a:avLst/>
        </a:prstGeom>
        <a:solidFill>
          <a:schemeClr val="tx2">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Volunteer personnel</a:t>
          </a:r>
          <a:endParaRPr lang="en-US" sz="2200" kern="1200" dirty="0"/>
        </a:p>
      </dsp:txBody>
      <dsp:txXfrm>
        <a:off x="2757347" y="4108127"/>
        <a:ext cx="1927452" cy="963726"/>
      </dsp:txXfrm>
    </dsp:sp>
    <dsp:sp modelId="{237EF6D1-37A5-4B92-851E-CDE6714B45E9}">
      <dsp:nvSpPr>
        <dsp:cNvPr id="0" name=""/>
        <dsp:cNvSpPr/>
      </dsp:nvSpPr>
      <dsp:spPr>
        <a:xfrm>
          <a:off x="425131" y="1371145"/>
          <a:ext cx="1927452" cy="963726"/>
        </a:xfrm>
        <a:prstGeom prst="rect">
          <a:avLst/>
        </a:prstGeom>
        <a:solidFill>
          <a:schemeClr val="accent6">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Legal taxing entity i.e. Government</a:t>
          </a:r>
          <a:endParaRPr lang="en-US" sz="2200" kern="1200" dirty="0"/>
        </a:p>
      </dsp:txBody>
      <dsp:txXfrm>
        <a:off x="425131" y="1371145"/>
        <a:ext cx="1927452" cy="963726"/>
      </dsp:txXfrm>
    </dsp:sp>
    <dsp:sp modelId="{3DBA0192-59C6-4824-80F7-239566F628B1}">
      <dsp:nvSpPr>
        <dsp:cNvPr id="0" name=""/>
        <dsp:cNvSpPr/>
      </dsp:nvSpPr>
      <dsp:spPr>
        <a:xfrm>
          <a:off x="2757347" y="1371145"/>
          <a:ext cx="1927452" cy="963726"/>
        </a:xfrm>
        <a:prstGeom prst="rect">
          <a:avLst/>
        </a:prstGeom>
        <a:solidFill>
          <a:schemeClr val="accent6">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Responsible for specific geographic area</a:t>
          </a:r>
          <a:endParaRPr lang="en-US" sz="2200" kern="1200" dirty="0"/>
        </a:p>
      </dsp:txBody>
      <dsp:txXfrm>
        <a:off x="2757347" y="1371145"/>
        <a:ext cx="1927452" cy="9637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4C911-F31C-48C3-BD1C-DD9B142F21E1}">
      <dsp:nvSpPr>
        <dsp:cNvPr id="0" name=""/>
        <dsp:cNvSpPr/>
      </dsp:nvSpPr>
      <dsp:spPr>
        <a:xfrm>
          <a:off x="2186940" y="1627292"/>
          <a:ext cx="207708" cy="2314467"/>
        </a:xfrm>
        <a:custGeom>
          <a:avLst/>
          <a:gdLst/>
          <a:ahLst/>
          <a:cxnLst/>
          <a:rect l="0" t="0" r="0" b="0"/>
          <a:pathLst>
            <a:path>
              <a:moveTo>
                <a:pt x="0" y="0"/>
              </a:moveTo>
              <a:lnTo>
                <a:pt x="0" y="2314467"/>
              </a:lnTo>
              <a:lnTo>
                <a:pt x="207708" y="231446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7A4A87-FC96-4A40-8213-4E41E5F73B34}">
      <dsp:nvSpPr>
        <dsp:cNvPr id="0" name=""/>
        <dsp:cNvSpPr/>
      </dsp:nvSpPr>
      <dsp:spPr>
        <a:xfrm>
          <a:off x="1979231" y="1627292"/>
          <a:ext cx="207708" cy="2314467"/>
        </a:xfrm>
        <a:custGeom>
          <a:avLst/>
          <a:gdLst/>
          <a:ahLst/>
          <a:cxnLst/>
          <a:rect l="0" t="0" r="0" b="0"/>
          <a:pathLst>
            <a:path>
              <a:moveTo>
                <a:pt x="207708" y="0"/>
              </a:moveTo>
              <a:lnTo>
                <a:pt x="207708" y="2314467"/>
              </a:lnTo>
              <a:lnTo>
                <a:pt x="0" y="231446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20821A-E282-4F37-AAB8-56779CA97107}">
      <dsp:nvSpPr>
        <dsp:cNvPr id="0" name=""/>
        <dsp:cNvSpPr/>
      </dsp:nvSpPr>
      <dsp:spPr>
        <a:xfrm>
          <a:off x="2186940" y="1627292"/>
          <a:ext cx="207708" cy="909961"/>
        </a:xfrm>
        <a:custGeom>
          <a:avLst/>
          <a:gdLst/>
          <a:ahLst/>
          <a:cxnLst/>
          <a:rect l="0" t="0" r="0" b="0"/>
          <a:pathLst>
            <a:path>
              <a:moveTo>
                <a:pt x="0" y="0"/>
              </a:moveTo>
              <a:lnTo>
                <a:pt x="0" y="909961"/>
              </a:lnTo>
              <a:lnTo>
                <a:pt x="207708" y="90996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429A83-D1B3-4C47-B792-FF2F11A737DD}">
      <dsp:nvSpPr>
        <dsp:cNvPr id="0" name=""/>
        <dsp:cNvSpPr/>
      </dsp:nvSpPr>
      <dsp:spPr>
        <a:xfrm>
          <a:off x="1979231" y="1627292"/>
          <a:ext cx="207708" cy="909961"/>
        </a:xfrm>
        <a:custGeom>
          <a:avLst/>
          <a:gdLst/>
          <a:ahLst/>
          <a:cxnLst/>
          <a:rect l="0" t="0" r="0" b="0"/>
          <a:pathLst>
            <a:path>
              <a:moveTo>
                <a:pt x="207708" y="0"/>
              </a:moveTo>
              <a:lnTo>
                <a:pt x="207708" y="909961"/>
              </a:lnTo>
              <a:lnTo>
                <a:pt x="0" y="90996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69B114-5CB8-4802-B514-D6D6021151F5}">
      <dsp:nvSpPr>
        <dsp:cNvPr id="0" name=""/>
        <dsp:cNvSpPr/>
      </dsp:nvSpPr>
      <dsp:spPr>
        <a:xfrm>
          <a:off x="1197851" y="638204"/>
          <a:ext cx="1978176" cy="989088"/>
        </a:xfrm>
        <a:prstGeom prst="rect">
          <a:avLst/>
        </a:prstGeom>
        <a:solidFill>
          <a:schemeClr val="accent6">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Emergency Services District (ESD)</a:t>
          </a:r>
          <a:endParaRPr lang="en-US" sz="2200" kern="1200" dirty="0"/>
        </a:p>
      </dsp:txBody>
      <dsp:txXfrm>
        <a:off x="1197851" y="638204"/>
        <a:ext cx="1978176" cy="989088"/>
      </dsp:txXfrm>
    </dsp:sp>
    <dsp:sp modelId="{237EF6D1-37A5-4B92-851E-CDE6714B45E9}">
      <dsp:nvSpPr>
        <dsp:cNvPr id="0" name=""/>
        <dsp:cNvSpPr/>
      </dsp:nvSpPr>
      <dsp:spPr>
        <a:xfrm>
          <a:off x="1054" y="2042709"/>
          <a:ext cx="1978176" cy="989088"/>
        </a:xfrm>
        <a:prstGeom prst="rect">
          <a:avLst/>
        </a:prstGeom>
        <a:solidFill>
          <a:schemeClr val="accent6">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Legal </a:t>
          </a:r>
          <a:r>
            <a:rPr lang="en-US" sz="2200" kern="1200" dirty="0" smtClean="0"/>
            <a:t>taxing </a:t>
          </a:r>
          <a:r>
            <a:rPr lang="en-US" sz="2200" kern="1200" dirty="0" smtClean="0"/>
            <a:t>entity i.e. Government</a:t>
          </a:r>
          <a:endParaRPr lang="en-US" sz="2200" kern="1200" dirty="0"/>
        </a:p>
      </dsp:txBody>
      <dsp:txXfrm>
        <a:off x="1054" y="2042709"/>
        <a:ext cx="1978176" cy="989088"/>
      </dsp:txXfrm>
    </dsp:sp>
    <dsp:sp modelId="{3DBA0192-59C6-4824-80F7-239566F628B1}">
      <dsp:nvSpPr>
        <dsp:cNvPr id="0" name=""/>
        <dsp:cNvSpPr/>
      </dsp:nvSpPr>
      <dsp:spPr>
        <a:xfrm>
          <a:off x="2394648" y="2042709"/>
          <a:ext cx="1978176" cy="989088"/>
        </a:xfrm>
        <a:prstGeom prst="rect">
          <a:avLst/>
        </a:prstGeom>
        <a:solidFill>
          <a:schemeClr val="accent6">
            <a:lumMod val="60000"/>
            <a:lumOff val="4000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Responsible for specific geographic area</a:t>
          </a:r>
          <a:endParaRPr lang="en-US" sz="2200" kern="1200" dirty="0"/>
        </a:p>
      </dsp:txBody>
      <dsp:txXfrm>
        <a:off x="2394648" y="2042709"/>
        <a:ext cx="1978176" cy="989088"/>
      </dsp:txXfrm>
    </dsp:sp>
    <dsp:sp modelId="{D54CC16B-DD2A-45DC-AA36-F984352F9499}">
      <dsp:nvSpPr>
        <dsp:cNvPr id="0" name=""/>
        <dsp:cNvSpPr/>
      </dsp:nvSpPr>
      <dsp:spPr>
        <a:xfrm>
          <a:off x="1054" y="3447215"/>
          <a:ext cx="1978176" cy="989088"/>
        </a:xfrm>
        <a:prstGeom prst="rect">
          <a:avLst/>
        </a:prstGeom>
        <a:solidFill>
          <a:schemeClr val="accent1">
            <a:hueOff val="0"/>
            <a:satOff val="0"/>
            <a:lumOff val="0"/>
            <a:alphaOff val="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FT &amp; PT employees</a:t>
          </a:r>
          <a:endParaRPr lang="en-US" sz="2200" kern="1200" dirty="0"/>
        </a:p>
      </dsp:txBody>
      <dsp:txXfrm>
        <a:off x="1054" y="3447215"/>
        <a:ext cx="1978176" cy="989088"/>
      </dsp:txXfrm>
    </dsp:sp>
    <dsp:sp modelId="{B12FFE9B-D396-4801-B840-B5FEB6251D67}">
      <dsp:nvSpPr>
        <dsp:cNvPr id="0" name=""/>
        <dsp:cNvSpPr/>
      </dsp:nvSpPr>
      <dsp:spPr>
        <a:xfrm>
          <a:off x="2394648" y="3447215"/>
          <a:ext cx="1978176" cy="989088"/>
        </a:xfrm>
        <a:prstGeom prst="rect">
          <a:avLst/>
        </a:prstGeom>
        <a:solidFill>
          <a:schemeClr val="accent1">
            <a:hueOff val="0"/>
            <a:satOff val="0"/>
            <a:lumOff val="0"/>
            <a:alphaOff val="0"/>
          </a:schemeClr>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Volunteer personnel</a:t>
          </a:r>
          <a:endParaRPr lang="en-US" sz="2200" kern="1200" dirty="0"/>
        </a:p>
      </dsp:txBody>
      <dsp:txXfrm>
        <a:off x="2394648" y="3447215"/>
        <a:ext cx="1978176" cy="9890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1/26/2019</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1/26/2019</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9980" y="99781"/>
            <a:ext cx="9966960" cy="2926080"/>
          </a:xfrm>
        </p:spPr>
        <p:txBody>
          <a:bodyPr/>
          <a:lstStyle/>
          <a:p>
            <a:r>
              <a:rPr lang="en-US" dirty="0" smtClean="0"/>
              <a:t>Combination fire departments</a:t>
            </a:r>
            <a:endParaRPr lang="en-US" dirty="0"/>
          </a:p>
        </p:txBody>
      </p:sp>
      <p:sp>
        <p:nvSpPr>
          <p:cNvPr id="3" name="Subtitle 2"/>
          <p:cNvSpPr>
            <a:spLocks noGrp="1"/>
          </p:cNvSpPr>
          <p:nvPr>
            <p:ph type="subTitle" idx="1"/>
          </p:nvPr>
        </p:nvSpPr>
        <p:spPr>
          <a:xfrm>
            <a:off x="1709530" y="4466920"/>
            <a:ext cx="8767860" cy="1388165"/>
          </a:xfrm>
        </p:spPr>
        <p:txBody>
          <a:bodyPr/>
          <a:lstStyle/>
          <a:p>
            <a:r>
              <a:rPr lang="en-US" dirty="0" smtClean="0"/>
              <a:t>Lawrence Di Camillo</a:t>
            </a:r>
          </a:p>
          <a:p>
            <a:r>
              <a:rPr lang="en-US" dirty="0" smtClean="0"/>
              <a:t>Fire Chief</a:t>
            </a:r>
          </a:p>
          <a:p>
            <a:r>
              <a:rPr lang="en-US" dirty="0" smtClean="0"/>
              <a:t>City of Stafford Fire Department</a:t>
            </a:r>
            <a:endParaRPr lang="en-US" dirty="0"/>
          </a:p>
        </p:txBody>
      </p:sp>
      <p:pic>
        <p:nvPicPr>
          <p:cNvPr id="5" name="Picture 4"/>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109980" y="4028301"/>
            <a:ext cx="2078535" cy="2265405"/>
          </a:xfrm>
          <a:prstGeom prst="rect">
            <a:avLst/>
          </a:prstGeom>
        </p:spPr>
      </p:pic>
      <p:pic>
        <p:nvPicPr>
          <p:cNvPr id="6" name="Picture 5"/>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998405" y="4028302"/>
            <a:ext cx="2078535" cy="2265405"/>
          </a:xfrm>
          <a:prstGeom prst="rect">
            <a:avLst/>
          </a:prstGeom>
        </p:spPr>
      </p:pic>
    </p:spTree>
    <p:extLst>
      <p:ext uri="{BB962C8B-B14F-4D97-AF65-F5344CB8AC3E}">
        <p14:creationId xmlns:p14="http://schemas.microsoft.com/office/powerpoint/2010/main" val="609467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5416" y="1095633"/>
            <a:ext cx="11392930" cy="5387546"/>
          </a:xfrm>
        </p:spPr>
        <p:txBody>
          <a:bodyPr>
            <a:normAutofit/>
          </a:bodyPr>
          <a:lstStyle/>
          <a:p>
            <a:pPr algn="just"/>
            <a:endParaRPr lang="en-US" dirty="0"/>
          </a:p>
          <a:p>
            <a:pPr lvl="1"/>
            <a:endParaRPr lang="en-US" dirty="0" smtClean="0"/>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3" name="TextBox 2"/>
          <p:cNvSpPr txBox="1"/>
          <p:nvPr/>
        </p:nvSpPr>
        <p:spPr>
          <a:xfrm>
            <a:off x="1812324" y="954532"/>
            <a:ext cx="8559114" cy="4708981"/>
          </a:xfrm>
          <a:prstGeom prst="rect">
            <a:avLst/>
          </a:prstGeom>
          <a:noFill/>
        </p:spPr>
        <p:txBody>
          <a:bodyPr wrap="square" rtlCol="0">
            <a:spAutoFit/>
          </a:bodyPr>
          <a:lstStyle/>
          <a:p>
            <a:pPr algn="ctr"/>
            <a:r>
              <a:rPr lang="en-US" sz="30000" dirty="0" smtClean="0">
                <a:solidFill>
                  <a:schemeClr val="accent4">
                    <a:lumMod val="75000"/>
                  </a:schemeClr>
                </a:solidFill>
              </a:rPr>
              <a:t>?</a:t>
            </a:r>
            <a:endParaRPr lang="en-US" sz="30000" dirty="0">
              <a:solidFill>
                <a:schemeClr val="accent4">
                  <a:lumMod val="75000"/>
                </a:schemeClr>
              </a:solidFill>
            </a:endParaRPr>
          </a:p>
        </p:txBody>
      </p:sp>
    </p:spTree>
    <p:extLst>
      <p:ext uri="{BB962C8B-B14F-4D97-AF65-F5344CB8AC3E}">
        <p14:creationId xmlns:p14="http://schemas.microsoft.com/office/powerpoint/2010/main" val="617385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3654" y="403655"/>
            <a:ext cx="10614866" cy="527222"/>
          </a:xfrm>
        </p:spPr>
        <p:txBody>
          <a:bodyPr>
            <a:normAutofit fontScale="90000"/>
          </a:bodyPr>
          <a:lstStyle/>
          <a:p>
            <a:r>
              <a:rPr lang="en-US" b="1" dirty="0" smtClean="0"/>
              <a:t>The Puzzle Pieces</a:t>
            </a:r>
            <a:endParaRPr lang="en-US" b="1" dirty="0"/>
          </a:p>
        </p:txBody>
      </p:sp>
      <p:sp>
        <p:nvSpPr>
          <p:cNvPr id="5" name="Content Placeholder 4"/>
          <p:cNvSpPr>
            <a:spLocks noGrp="1"/>
          </p:cNvSpPr>
          <p:nvPr>
            <p:ph sz="half" idx="1"/>
          </p:nvPr>
        </p:nvSpPr>
        <p:spPr>
          <a:xfrm>
            <a:off x="897922" y="1147118"/>
            <a:ext cx="4885039" cy="2428102"/>
          </a:xfrm>
          <a:solidFill>
            <a:schemeClr val="accent6">
              <a:lumMod val="20000"/>
              <a:lumOff val="80000"/>
            </a:schemeClr>
          </a:solidFill>
          <a:ln>
            <a:solidFill>
              <a:schemeClr val="tx1"/>
            </a:solidFill>
          </a:ln>
        </p:spPr>
        <p:txBody>
          <a:bodyPr/>
          <a:lstStyle/>
          <a:p>
            <a:pPr marL="45720" indent="0" algn="just">
              <a:buNone/>
            </a:pPr>
            <a:r>
              <a:rPr lang="en-US" sz="2400" b="1" dirty="0" smtClean="0"/>
              <a:t>Types</a:t>
            </a:r>
          </a:p>
          <a:p>
            <a:pPr algn="just"/>
            <a:r>
              <a:rPr lang="en-US" sz="2000" dirty="0" smtClean="0"/>
              <a:t>Career</a:t>
            </a:r>
          </a:p>
          <a:p>
            <a:pPr algn="just"/>
            <a:r>
              <a:rPr lang="en-US" sz="2000" dirty="0" smtClean="0"/>
              <a:t>Combination</a:t>
            </a:r>
          </a:p>
          <a:p>
            <a:pPr algn="just"/>
            <a:r>
              <a:rPr lang="en-US" sz="2000" dirty="0" smtClean="0"/>
              <a:t>Volunteer</a:t>
            </a:r>
          </a:p>
          <a:p>
            <a:pPr algn="just"/>
            <a:r>
              <a:rPr lang="en-US" sz="2000" dirty="0" smtClean="0"/>
              <a:t>Industrial</a:t>
            </a:r>
            <a:endParaRPr lang="en-US" sz="2000" dirty="0"/>
          </a:p>
        </p:txBody>
      </p:sp>
      <p:sp>
        <p:nvSpPr>
          <p:cNvPr id="6" name="Content Placeholder 5"/>
          <p:cNvSpPr>
            <a:spLocks noGrp="1"/>
          </p:cNvSpPr>
          <p:nvPr>
            <p:ph sz="half" idx="2"/>
          </p:nvPr>
        </p:nvSpPr>
        <p:spPr>
          <a:xfrm>
            <a:off x="6263638" y="1147118"/>
            <a:ext cx="4849203" cy="2428104"/>
          </a:xfrm>
          <a:solidFill>
            <a:schemeClr val="accent5">
              <a:lumMod val="20000"/>
              <a:lumOff val="80000"/>
            </a:schemeClr>
          </a:solidFill>
          <a:ln>
            <a:solidFill>
              <a:schemeClr val="tx1"/>
            </a:solidFill>
          </a:ln>
        </p:spPr>
        <p:txBody>
          <a:bodyPr/>
          <a:lstStyle/>
          <a:p>
            <a:pPr marL="45720" indent="0" algn="just">
              <a:buNone/>
            </a:pPr>
            <a:r>
              <a:rPr lang="en-US" sz="2400" b="1" dirty="0" smtClean="0"/>
              <a:t>Funding </a:t>
            </a:r>
            <a:r>
              <a:rPr lang="en-US" sz="2400" b="1" dirty="0" smtClean="0"/>
              <a:t>Mechanisms</a:t>
            </a:r>
            <a:endParaRPr lang="en-US" sz="2400" b="1" dirty="0" smtClean="0"/>
          </a:p>
          <a:p>
            <a:pPr algn="just"/>
            <a:r>
              <a:rPr lang="en-US" sz="2000" dirty="0" smtClean="0"/>
              <a:t>Municipal government</a:t>
            </a:r>
          </a:p>
          <a:p>
            <a:pPr algn="just"/>
            <a:r>
              <a:rPr lang="en-US" sz="2000" dirty="0" smtClean="0"/>
              <a:t>Emergency Services District (ESD)</a:t>
            </a:r>
          </a:p>
          <a:p>
            <a:pPr algn="just"/>
            <a:r>
              <a:rPr lang="en-US" sz="2000" dirty="0" smtClean="0"/>
              <a:t>Contract agreement</a:t>
            </a:r>
          </a:p>
          <a:p>
            <a:pPr algn="just"/>
            <a:r>
              <a:rPr lang="en-US" sz="2000" dirty="0" smtClean="0"/>
              <a:t>Donations</a:t>
            </a:r>
            <a:endParaRPr lang="en-US" sz="2000" dirty="0"/>
          </a:p>
        </p:txBody>
      </p:sp>
      <p:sp>
        <p:nvSpPr>
          <p:cNvPr id="7" name="Content Placeholder 4"/>
          <p:cNvSpPr txBox="1">
            <a:spLocks/>
          </p:cNvSpPr>
          <p:nvPr/>
        </p:nvSpPr>
        <p:spPr>
          <a:xfrm>
            <a:off x="897923" y="3947980"/>
            <a:ext cx="4885038" cy="2261287"/>
          </a:xfrm>
          <a:prstGeom prst="rect">
            <a:avLst/>
          </a:prstGeom>
          <a:solidFill>
            <a:schemeClr val="accent4">
              <a:lumMod val="20000"/>
              <a:lumOff val="80000"/>
            </a:schemeClr>
          </a:solidFill>
          <a:ln>
            <a:solidFill>
              <a:schemeClr val="tx1"/>
            </a:solidFill>
          </a:ln>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n-US" sz="2400" b="1" dirty="0" smtClean="0"/>
              <a:t>Organizational Structure</a:t>
            </a:r>
            <a:endParaRPr lang="en-US" sz="2400" b="1" dirty="0" smtClean="0"/>
          </a:p>
          <a:p>
            <a:pPr algn="just"/>
            <a:r>
              <a:rPr lang="en-US" sz="2000" dirty="0" smtClean="0"/>
              <a:t>Municipal</a:t>
            </a:r>
          </a:p>
          <a:p>
            <a:pPr algn="just"/>
            <a:r>
              <a:rPr lang="en-US" sz="2000" dirty="0" smtClean="0"/>
              <a:t>Private</a:t>
            </a:r>
          </a:p>
        </p:txBody>
      </p:sp>
      <p:sp>
        <p:nvSpPr>
          <p:cNvPr id="8" name="Content Placeholder 4"/>
          <p:cNvSpPr txBox="1">
            <a:spLocks/>
          </p:cNvSpPr>
          <p:nvPr/>
        </p:nvSpPr>
        <p:spPr>
          <a:xfrm>
            <a:off x="6263638" y="3947980"/>
            <a:ext cx="4849203" cy="2261287"/>
          </a:xfrm>
          <a:prstGeom prst="rect">
            <a:avLst/>
          </a:prstGeom>
          <a:solidFill>
            <a:schemeClr val="accent3">
              <a:lumMod val="20000"/>
              <a:lumOff val="80000"/>
            </a:schemeClr>
          </a:solidFill>
          <a:ln>
            <a:solidFill>
              <a:schemeClr val="tx1"/>
            </a:solidFill>
          </a:ln>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n-US" sz="2400" b="1" dirty="0" smtClean="0"/>
              <a:t>Regulatory &amp; Standards</a:t>
            </a:r>
          </a:p>
          <a:p>
            <a:pPr algn="just"/>
            <a:r>
              <a:rPr lang="en-US" sz="2000" dirty="0" smtClean="0"/>
              <a:t>Texas Commission on Fire Protection</a:t>
            </a:r>
          </a:p>
          <a:p>
            <a:pPr algn="just"/>
            <a:r>
              <a:rPr lang="en-US" sz="2000" dirty="0" smtClean="0"/>
              <a:t>State Fireman's &amp; Fire Marshals Assoc.</a:t>
            </a:r>
          </a:p>
          <a:p>
            <a:pPr algn="just"/>
            <a:r>
              <a:rPr lang="en-US" sz="2000" dirty="0" smtClean="0"/>
              <a:t>National Fire Protection Assoc.</a:t>
            </a:r>
            <a:endParaRPr lang="en-US" sz="2000" dirty="0" smtClean="0"/>
          </a:p>
          <a:p>
            <a:pPr algn="just"/>
            <a:r>
              <a:rPr lang="en-US" sz="2000" dirty="0" smtClean="0"/>
              <a:t>Fair Labor Standards Act</a:t>
            </a:r>
            <a:endParaRPr lang="en-US" sz="2000" dirty="0" smtClean="0"/>
          </a:p>
        </p:txBody>
      </p:sp>
    </p:spTree>
    <p:extLst>
      <p:ext uri="{BB962C8B-B14F-4D97-AF65-F5344CB8AC3E}">
        <p14:creationId xmlns:p14="http://schemas.microsoft.com/office/powerpoint/2010/main" val="363508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bg/>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bg/>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bg/>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
                                            <p:txEl>
                                              <p:pRg st="1" end="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txEl>
                                              <p:pRg st="2" end="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xEl>
                                              <p:pRg st="3" end="3"/>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P spid="7" grpId="0" build="allAtOnce" animBg="1"/>
      <p:bldP spid="8"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416" y="405907"/>
            <a:ext cx="10620455" cy="523661"/>
          </a:xfrm>
        </p:spPr>
        <p:txBody>
          <a:bodyPr>
            <a:normAutofit fontScale="90000"/>
          </a:bodyPr>
          <a:lstStyle/>
          <a:p>
            <a:r>
              <a:rPr lang="en-US" b="1" dirty="0" smtClean="0"/>
              <a:t>Regulations &amp; Standards</a:t>
            </a:r>
            <a:endParaRPr lang="en-US" b="1" dirty="0"/>
          </a:p>
        </p:txBody>
      </p:sp>
      <p:sp>
        <p:nvSpPr>
          <p:cNvPr id="5" name="Content Placeholder 4"/>
          <p:cNvSpPr>
            <a:spLocks noGrp="1"/>
          </p:cNvSpPr>
          <p:nvPr>
            <p:ph idx="1"/>
          </p:nvPr>
        </p:nvSpPr>
        <p:spPr>
          <a:xfrm>
            <a:off x="395416" y="1095633"/>
            <a:ext cx="11392930" cy="5387546"/>
          </a:xfrm>
        </p:spPr>
        <p:txBody>
          <a:bodyPr>
            <a:normAutofit fontScale="92500" lnSpcReduction="20000"/>
          </a:bodyPr>
          <a:lstStyle/>
          <a:p>
            <a:pPr algn="just"/>
            <a:r>
              <a:rPr lang="en-US" sz="2400" b="1" dirty="0" smtClean="0"/>
              <a:t>Texas </a:t>
            </a:r>
            <a:r>
              <a:rPr lang="en-US" sz="2400" b="1" dirty="0" smtClean="0"/>
              <a:t>Commission on Fire Protection (TCFP</a:t>
            </a:r>
            <a:r>
              <a:rPr lang="en-US" sz="2400" b="1" dirty="0" smtClean="0"/>
              <a:t>)</a:t>
            </a:r>
            <a:endParaRPr lang="en-US" sz="900" b="1" dirty="0" smtClean="0"/>
          </a:p>
          <a:p>
            <a:pPr lvl="1" algn="just"/>
            <a:r>
              <a:rPr lang="en-US" dirty="0" smtClean="0"/>
              <a:t>State regulatory agency equivalent to TCOLE for regulated fire departments (paid)</a:t>
            </a:r>
          </a:p>
          <a:p>
            <a:pPr lvl="1" algn="just"/>
            <a:r>
              <a:rPr lang="en-US" dirty="0" smtClean="0"/>
              <a:t>Authority to asses fines and close fire department operations</a:t>
            </a:r>
          </a:p>
          <a:p>
            <a:pPr lvl="1" algn="just"/>
            <a:r>
              <a:rPr lang="en-US" dirty="0" smtClean="0"/>
              <a:t>Conducts bi-annual inspections of regulated fire departments</a:t>
            </a:r>
          </a:p>
          <a:p>
            <a:pPr lvl="1" algn="just"/>
            <a:r>
              <a:rPr lang="en-US" dirty="0" smtClean="0"/>
              <a:t>Can adopt NFPA standards as rules which regulated departments must comply with</a:t>
            </a:r>
          </a:p>
          <a:p>
            <a:pPr marL="274320" lvl="1" indent="0" algn="just">
              <a:buNone/>
            </a:pPr>
            <a:endParaRPr lang="en-US" sz="600" dirty="0" smtClean="0"/>
          </a:p>
          <a:p>
            <a:pPr marL="274320" lvl="1" indent="0" algn="just">
              <a:buNone/>
            </a:pPr>
            <a:r>
              <a:rPr lang="en-US" sz="1600" b="1" i="1" dirty="0" smtClean="0"/>
              <a:t>NFPA 1971   Protective </a:t>
            </a:r>
            <a:r>
              <a:rPr lang="en-US" sz="1600" b="1" i="1" dirty="0"/>
              <a:t>Ensembles For Structural Fire Fighting and Proximity Fire </a:t>
            </a:r>
            <a:r>
              <a:rPr lang="en-US" sz="1600" b="1" i="1" dirty="0" smtClean="0"/>
              <a:t>Fighting</a:t>
            </a:r>
          </a:p>
          <a:p>
            <a:pPr marL="274320" lvl="1" indent="0" algn="just">
              <a:buNone/>
            </a:pPr>
            <a:endParaRPr lang="en-US" sz="200" b="1" i="1" dirty="0" smtClean="0"/>
          </a:p>
          <a:p>
            <a:pPr marL="274320" lvl="1" indent="0" algn="just">
              <a:buNone/>
            </a:pPr>
            <a:r>
              <a:rPr lang="en-US" sz="1600" b="1" i="1" dirty="0" smtClean="0"/>
              <a:t>NFPA 1851   Selection</a:t>
            </a:r>
            <a:r>
              <a:rPr lang="en-US" sz="1600" b="1" i="1" dirty="0"/>
              <a:t>, Care and Maintenance of Protective Ensembles for Structural </a:t>
            </a:r>
            <a:r>
              <a:rPr lang="en-US" sz="1600" b="1" i="1" dirty="0" smtClean="0"/>
              <a:t>Fire Fighting </a:t>
            </a:r>
            <a:r>
              <a:rPr lang="en-US" sz="1600" b="1" i="1" dirty="0"/>
              <a:t>and </a:t>
            </a:r>
            <a:r>
              <a:rPr lang="en-US" sz="1600" b="1" i="1" dirty="0" smtClean="0"/>
              <a:t>Proximity Fire </a:t>
            </a:r>
            <a:r>
              <a:rPr lang="en-US" sz="1600" b="1" i="1" dirty="0" smtClean="0"/>
              <a:t>Fighting</a:t>
            </a:r>
          </a:p>
          <a:p>
            <a:pPr marL="274320" lvl="1" indent="0" algn="just">
              <a:buNone/>
            </a:pPr>
            <a:endParaRPr lang="en-US" sz="1900" b="1" i="1" dirty="0"/>
          </a:p>
          <a:p>
            <a:pPr algn="just"/>
            <a:r>
              <a:rPr lang="en-US" sz="2400" b="1" dirty="0"/>
              <a:t>Texas Government Code</a:t>
            </a:r>
            <a:endParaRPr lang="en-US" sz="2400" dirty="0"/>
          </a:p>
          <a:p>
            <a:pPr lvl="1" algn="just"/>
            <a:r>
              <a:rPr lang="en-US" dirty="0"/>
              <a:t>Specific provisions for Police and Fire </a:t>
            </a:r>
            <a:r>
              <a:rPr lang="en-US" dirty="0" smtClean="0"/>
              <a:t>personnel</a:t>
            </a:r>
            <a:endParaRPr lang="en-US" dirty="0"/>
          </a:p>
          <a:p>
            <a:pPr lvl="2" algn="just"/>
            <a:r>
              <a:rPr lang="en-US" sz="1900" dirty="0"/>
              <a:t>Disciplinary </a:t>
            </a:r>
            <a:r>
              <a:rPr lang="en-US" sz="1900" dirty="0" smtClean="0"/>
              <a:t>process – Chapter 614</a:t>
            </a:r>
            <a:endParaRPr lang="en-US" sz="1900" dirty="0"/>
          </a:p>
          <a:p>
            <a:pPr lvl="2" algn="just"/>
            <a:r>
              <a:rPr lang="en-US" sz="1900" dirty="0"/>
              <a:t>Higher classification </a:t>
            </a:r>
            <a:r>
              <a:rPr lang="en-US" sz="1900" dirty="0" smtClean="0"/>
              <a:t>compensation (e.g. </a:t>
            </a:r>
            <a:r>
              <a:rPr lang="en-US" dirty="0" smtClean="0"/>
              <a:t>Fire </a:t>
            </a:r>
            <a:r>
              <a:rPr lang="en-US" dirty="0"/>
              <a:t>Fighter </a:t>
            </a:r>
            <a:r>
              <a:rPr lang="en-US" dirty="0" smtClean="0"/>
              <a:t>functioning as Company Officer for a shift) </a:t>
            </a:r>
            <a:endParaRPr lang="en-US" dirty="0"/>
          </a:p>
          <a:p>
            <a:pPr marL="274320" lvl="1" indent="0" algn="just">
              <a:buNone/>
            </a:pPr>
            <a:endParaRPr lang="en-US" sz="1900" dirty="0" smtClean="0"/>
          </a:p>
          <a:p>
            <a:pPr algn="just"/>
            <a:r>
              <a:rPr lang="en-US" sz="2400" b="1" dirty="0"/>
              <a:t>Fair Labor Standards Act (FLSA) </a:t>
            </a:r>
            <a:endParaRPr lang="en-US" sz="2400" dirty="0"/>
          </a:p>
          <a:p>
            <a:pPr lvl="1" algn="just"/>
            <a:r>
              <a:rPr lang="en-US" dirty="0"/>
              <a:t>7K exemption / overtime thresholds that differ from 40-hour week employees</a:t>
            </a:r>
          </a:p>
          <a:p>
            <a:pPr lvl="1" algn="just"/>
            <a:r>
              <a:rPr lang="en-US" dirty="0"/>
              <a:t>Volunteering and working for same entity providing “like” </a:t>
            </a:r>
            <a:r>
              <a:rPr lang="en-US" dirty="0" smtClean="0"/>
              <a:t>services</a:t>
            </a:r>
          </a:p>
          <a:p>
            <a:pPr lvl="1" algn="just"/>
            <a:r>
              <a:rPr lang="en-US" dirty="0" smtClean="0"/>
              <a:t>What is compensable time?</a:t>
            </a:r>
            <a:endParaRPr lang="en-US" dirty="0"/>
          </a:p>
          <a:p>
            <a:pPr algn="just"/>
            <a:endParaRPr lang="en-US" dirty="0"/>
          </a:p>
          <a:p>
            <a:pPr lvl="1"/>
            <a:endParaRPr lang="en-US" dirty="0" smtClean="0"/>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Tree>
    <p:extLst>
      <p:ext uri="{BB962C8B-B14F-4D97-AF65-F5344CB8AC3E}">
        <p14:creationId xmlns:p14="http://schemas.microsoft.com/office/powerpoint/2010/main" val="394319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7" end="1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5416" y="1095633"/>
            <a:ext cx="11392930" cy="5387546"/>
          </a:xfrm>
        </p:spPr>
        <p:txBody>
          <a:bodyPr>
            <a:normAutofit/>
          </a:bodyPr>
          <a:lstStyle/>
          <a:p>
            <a:pPr algn="just"/>
            <a:endParaRPr lang="en-US" dirty="0"/>
          </a:p>
          <a:p>
            <a:pPr lvl="1"/>
            <a:endParaRPr lang="en-US" dirty="0" smtClean="0"/>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156852648"/>
              </p:ext>
            </p:extLst>
          </p:nvPr>
        </p:nvGraphicFramePr>
        <p:xfrm>
          <a:off x="4843848" y="362465"/>
          <a:ext cx="6334899" cy="6120714"/>
        </p:xfrm>
        <a:graphic>
          <a:graphicData uri="http://schemas.openxmlformats.org/drawingml/2006/table">
            <a:tbl>
              <a:tblPr firstRow="1" firstCol="1" bandRow="1">
                <a:tableStyleId>{5C22544A-7EE6-4342-B048-85BDC9FD1C3A}</a:tableStyleId>
              </a:tblPr>
              <a:tblGrid>
                <a:gridCol w="2111633"/>
                <a:gridCol w="2111633"/>
                <a:gridCol w="2111633"/>
              </a:tblGrid>
              <a:tr h="266118">
                <a:tc>
                  <a:txBody>
                    <a:bodyPr/>
                    <a:lstStyle/>
                    <a:p>
                      <a:pPr marL="28575" marR="28575">
                        <a:lnSpc>
                          <a:spcPct val="107000"/>
                        </a:lnSpc>
                        <a:spcBef>
                          <a:spcPts val="225"/>
                        </a:spcBef>
                        <a:spcAft>
                          <a:spcPts val="225"/>
                        </a:spcAft>
                      </a:pPr>
                      <a:r>
                        <a:rPr lang="en-US" sz="1200" b="1" dirty="0">
                          <a:solidFill>
                            <a:schemeClr val="tx1"/>
                          </a:solidFill>
                          <a:effectLst/>
                        </a:rPr>
                        <a:t>Days in Work Period</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1" dirty="0">
                          <a:effectLst/>
                        </a:rPr>
                        <a:t>Fire Protection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1" dirty="0">
                          <a:effectLst/>
                        </a:rPr>
                        <a:t>Law Enforcement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28</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212</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171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27</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204</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165</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26</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197</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159</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a:solidFill>
                            <a:schemeClr val="tx1"/>
                          </a:solidFill>
                          <a:effectLst/>
                        </a:rPr>
                        <a:t>25</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189</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153</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24</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182</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147</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a:solidFill>
                            <a:schemeClr val="tx1"/>
                          </a:solidFill>
                          <a:effectLst/>
                        </a:rPr>
                        <a:t>23</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174</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141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22</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167</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134</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a:solidFill>
                            <a:schemeClr val="tx1"/>
                          </a:solidFill>
                          <a:effectLst/>
                        </a:rPr>
                        <a:t>21</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159</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128</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a:solidFill>
                            <a:schemeClr val="tx1"/>
                          </a:solidFill>
                          <a:effectLst/>
                        </a:rPr>
                        <a:t>20</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151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122</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19</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144</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116</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18</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136</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110</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17</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129</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104</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16</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121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98</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15</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114</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92</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14</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106</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86</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13</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98</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79</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12</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91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73</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11</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83</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67</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10</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76</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61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9</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68</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55</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8</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61</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49</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B0F0"/>
                    </a:solidFill>
                  </a:tcPr>
                </a:tc>
              </a:tr>
              <a:tr h="266118">
                <a:tc>
                  <a:txBody>
                    <a:bodyPr/>
                    <a:lstStyle/>
                    <a:p>
                      <a:pPr marL="28575" marR="28575">
                        <a:lnSpc>
                          <a:spcPct val="107000"/>
                        </a:lnSpc>
                        <a:spcBef>
                          <a:spcPts val="225"/>
                        </a:spcBef>
                        <a:spcAft>
                          <a:spcPts val="225"/>
                        </a:spcAft>
                      </a:pPr>
                      <a:r>
                        <a:rPr lang="en-US" sz="1200" b="0" dirty="0">
                          <a:solidFill>
                            <a:schemeClr val="tx1"/>
                          </a:solidFill>
                          <a:effectLst/>
                        </a:rPr>
                        <a:t>7</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28575" marR="28575">
                        <a:lnSpc>
                          <a:spcPct val="107000"/>
                        </a:lnSpc>
                        <a:spcBef>
                          <a:spcPts val="225"/>
                        </a:spcBef>
                        <a:spcAft>
                          <a:spcPts val="225"/>
                        </a:spcAft>
                      </a:pPr>
                      <a:r>
                        <a:rPr lang="en-US" sz="1200" b="0" dirty="0">
                          <a:solidFill>
                            <a:schemeClr val="bg1"/>
                          </a:solidFill>
                          <a:effectLst/>
                        </a:rPr>
                        <a:t>53</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28575" marR="28575">
                        <a:lnSpc>
                          <a:spcPct val="107000"/>
                        </a:lnSpc>
                        <a:spcBef>
                          <a:spcPts val="225"/>
                        </a:spcBef>
                        <a:spcAft>
                          <a:spcPts val="225"/>
                        </a:spcAft>
                      </a:pPr>
                      <a:r>
                        <a:rPr lang="en-US" sz="1200" b="0" dirty="0">
                          <a:solidFill>
                            <a:schemeClr val="bg1"/>
                          </a:solidFill>
                          <a:effectLst/>
                        </a:rPr>
                        <a:t>43</a:t>
                      </a:r>
                      <a:endParaRPr lang="en-US"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007" marR="30007" marT="30007" marB="30007">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
        <p:nvSpPr>
          <p:cNvPr id="6" name="TextBox 5"/>
          <p:cNvSpPr txBox="1"/>
          <p:nvPr/>
        </p:nvSpPr>
        <p:spPr>
          <a:xfrm>
            <a:off x="945350" y="3099656"/>
            <a:ext cx="3044552" cy="707886"/>
          </a:xfrm>
          <a:prstGeom prst="rect">
            <a:avLst/>
          </a:prstGeom>
          <a:noFill/>
        </p:spPr>
        <p:txBody>
          <a:bodyPr wrap="none" rtlCol="0">
            <a:spAutoFit/>
          </a:bodyPr>
          <a:lstStyle/>
          <a:p>
            <a:pPr algn="ctr"/>
            <a:r>
              <a:rPr lang="en-US" sz="2000" b="1" dirty="0" smtClean="0"/>
              <a:t>U.S. Department of Labor</a:t>
            </a:r>
          </a:p>
          <a:p>
            <a:pPr algn="ctr"/>
            <a:r>
              <a:rPr lang="en-US" sz="2000" b="1" dirty="0" smtClean="0"/>
              <a:t>Wage and Hour Division</a:t>
            </a:r>
            <a:endParaRPr lang="en-US" sz="2000" b="1" dirty="0"/>
          </a:p>
        </p:txBody>
      </p:sp>
    </p:spTree>
    <p:extLst>
      <p:ext uri="{BB962C8B-B14F-4D97-AF65-F5344CB8AC3E}">
        <p14:creationId xmlns:p14="http://schemas.microsoft.com/office/powerpoint/2010/main" val="765768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416" y="405907"/>
            <a:ext cx="10620455" cy="523661"/>
          </a:xfrm>
        </p:spPr>
        <p:txBody>
          <a:bodyPr>
            <a:normAutofit fontScale="90000"/>
          </a:bodyPr>
          <a:lstStyle/>
          <a:p>
            <a:r>
              <a:rPr lang="en-US" b="1" dirty="0" smtClean="0"/>
              <a:t>Regulations &amp; Standards</a:t>
            </a:r>
            <a:endParaRPr lang="en-US" b="1" dirty="0"/>
          </a:p>
        </p:txBody>
      </p:sp>
      <p:sp>
        <p:nvSpPr>
          <p:cNvPr id="5" name="Content Placeholder 4"/>
          <p:cNvSpPr>
            <a:spLocks noGrp="1"/>
          </p:cNvSpPr>
          <p:nvPr>
            <p:ph idx="1"/>
          </p:nvPr>
        </p:nvSpPr>
        <p:spPr>
          <a:xfrm>
            <a:off x="395416" y="1095633"/>
            <a:ext cx="11392930" cy="5387546"/>
          </a:xfrm>
        </p:spPr>
        <p:txBody>
          <a:bodyPr>
            <a:normAutofit/>
          </a:bodyPr>
          <a:lstStyle/>
          <a:p>
            <a:pPr algn="just"/>
            <a:r>
              <a:rPr lang="en-US" b="1" dirty="0" smtClean="0"/>
              <a:t>State </a:t>
            </a:r>
            <a:r>
              <a:rPr lang="en-US" b="1" dirty="0"/>
              <a:t>Firemen's and Fire Marshal’s Association (SFFMA)</a:t>
            </a:r>
          </a:p>
          <a:p>
            <a:pPr lvl="1" algn="just"/>
            <a:r>
              <a:rPr lang="en-US" sz="1900" dirty="0"/>
              <a:t>Voluntary membership organization which has own standards for fire service (volunteer)</a:t>
            </a:r>
          </a:p>
          <a:p>
            <a:pPr lvl="1" algn="just"/>
            <a:r>
              <a:rPr lang="en-US" sz="1900" dirty="0"/>
              <a:t>Evolution of standards almost mirror those of </a:t>
            </a:r>
            <a:r>
              <a:rPr lang="en-US" sz="1900" dirty="0" smtClean="0"/>
              <a:t>TCFP</a:t>
            </a:r>
          </a:p>
          <a:p>
            <a:pPr marL="274320" lvl="1" indent="0" algn="just">
              <a:buNone/>
            </a:pPr>
            <a:endParaRPr lang="en-US" sz="1800" dirty="0"/>
          </a:p>
          <a:p>
            <a:pPr algn="just"/>
            <a:r>
              <a:rPr lang="en-US" b="1" dirty="0"/>
              <a:t>National Fire Protection Association (NFPA)</a:t>
            </a:r>
            <a:endParaRPr lang="en-US" dirty="0"/>
          </a:p>
          <a:p>
            <a:pPr lvl="1" algn="just"/>
            <a:r>
              <a:rPr lang="en-US" sz="1900" dirty="0"/>
              <a:t>Standards council composed of fire department and related industry representatives</a:t>
            </a:r>
          </a:p>
          <a:p>
            <a:pPr lvl="1" algn="just"/>
            <a:r>
              <a:rPr lang="en-US" sz="1900" dirty="0"/>
              <a:t>Develop standards for every facet of the fire service</a:t>
            </a:r>
          </a:p>
          <a:p>
            <a:pPr lvl="1" algn="just"/>
            <a:r>
              <a:rPr lang="en-US" sz="1900" dirty="0"/>
              <a:t>NFPA standards are not law but can, and have, been used in civil </a:t>
            </a:r>
            <a:r>
              <a:rPr lang="en-US" sz="1900" dirty="0" smtClean="0"/>
              <a:t>litigation</a:t>
            </a:r>
          </a:p>
          <a:p>
            <a:pPr lvl="1" algn="just"/>
            <a:endParaRPr lang="en-US" sz="1800" dirty="0"/>
          </a:p>
          <a:p>
            <a:pPr algn="just"/>
            <a:r>
              <a:rPr lang="en-US" b="1" dirty="0" smtClean="0"/>
              <a:t>And we still haven’t talked about…</a:t>
            </a:r>
          </a:p>
          <a:p>
            <a:pPr lvl="1" algn="just"/>
            <a:r>
              <a:rPr lang="en-US" sz="1900" dirty="0" smtClean="0"/>
              <a:t>Insurance Services Organization (ISO)</a:t>
            </a:r>
          </a:p>
          <a:p>
            <a:pPr lvl="1" algn="just"/>
            <a:r>
              <a:rPr lang="en-US" sz="1900" dirty="0" smtClean="0"/>
              <a:t>Accreditation </a:t>
            </a:r>
          </a:p>
          <a:p>
            <a:pPr lvl="1" algn="just"/>
            <a:r>
              <a:rPr lang="en-US" sz="1900" dirty="0" smtClean="0"/>
              <a:t>Texas Fire Chief’s association best practices</a:t>
            </a:r>
          </a:p>
          <a:p>
            <a:pPr lvl="1" algn="just"/>
            <a:r>
              <a:rPr lang="en-US" sz="1900" dirty="0" smtClean="0"/>
              <a:t>Texas Municipal Retirement System</a:t>
            </a:r>
          </a:p>
          <a:p>
            <a:pPr lvl="1" algn="just"/>
            <a:r>
              <a:rPr lang="en-US" sz="1900" dirty="0" smtClean="0"/>
              <a:t>Safe-D</a:t>
            </a:r>
            <a:endParaRPr lang="en-US" sz="1900" dirty="0"/>
          </a:p>
          <a:p>
            <a:pPr lvl="1"/>
            <a:endParaRPr lang="en-US" dirty="0" smtClean="0"/>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Tree>
    <p:extLst>
      <p:ext uri="{BB962C8B-B14F-4D97-AF65-F5344CB8AC3E}">
        <p14:creationId xmlns:p14="http://schemas.microsoft.com/office/powerpoint/2010/main" val="165303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416" y="405907"/>
            <a:ext cx="10620456" cy="523661"/>
          </a:xfrm>
        </p:spPr>
        <p:txBody>
          <a:bodyPr>
            <a:normAutofit fontScale="90000"/>
          </a:bodyPr>
          <a:lstStyle/>
          <a:p>
            <a:r>
              <a:rPr lang="en-US" b="1" dirty="0" smtClean="0"/>
              <a:t>Regulated Departments</a:t>
            </a:r>
            <a:endParaRPr lang="en-US" b="1" dirty="0"/>
          </a:p>
        </p:txBody>
      </p:sp>
      <p:sp>
        <p:nvSpPr>
          <p:cNvPr id="5" name="Content Placeholder 4"/>
          <p:cNvSpPr>
            <a:spLocks noGrp="1"/>
          </p:cNvSpPr>
          <p:nvPr>
            <p:ph idx="1"/>
          </p:nvPr>
        </p:nvSpPr>
        <p:spPr>
          <a:xfrm>
            <a:off x="395416" y="1252151"/>
            <a:ext cx="11310552" cy="5181599"/>
          </a:xfrm>
        </p:spPr>
        <p:txBody>
          <a:bodyPr>
            <a:normAutofit lnSpcReduction="10000"/>
          </a:bodyPr>
          <a:lstStyle/>
          <a:p>
            <a:pPr marL="45720" indent="0" algn="just">
              <a:buNone/>
            </a:pPr>
            <a:r>
              <a:rPr lang="en-US" dirty="0" smtClean="0"/>
              <a:t>#1	</a:t>
            </a:r>
            <a:r>
              <a:rPr lang="en-US" dirty="0" smtClean="0"/>
              <a:t>A </a:t>
            </a:r>
            <a:r>
              <a:rPr lang="en-US" dirty="0" smtClean="0"/>
              <a:t>government entity which employs full-time fire protection personnel</a:t>
            </a:r>
          </a:p>
          <a:p>
            <a:pPr marL="45720" indent="0" algn="just">
              <a:buNone/>
            </a:pPr>
            <a:endParaRPr lang="en-US" sz="200" dirty="0" smtClean="0"/>
          </a:p>
          <a:p>
            <a:pPr marL="274320" lvl="1" indent="0" algn="just">
              <a:buNone/>
            </a:pPr>
            <a:r>
              <a:rPr lang="en-US" sz="1900" dirty="0" smtClean="0"/>
              <a:t>	</a:t>
            </a:r>
            <a:r>
              <a:rPr lang="en-US" sz="1900" b="1" dirty="0" smtClean="0"/>
              <a:t>Structural Fire Fighters</a:t>
            </a:r>
            <a:r>
              <a:rPr lang="en-US" sz="1900" dirty="0" smtClean="0"/>
              <a:t>		</a:t>
            </a:r>
            <a:r>
              <a:rPr lang="en-US" sz="1900" b="1" dirty="0" smtClean="0"/>
              <a:t>ARFF Fire Fighters</a:t>
            </a:r>
            <a:r>
              <a:rPr lang="en-US" sz="1900" dirty="0" smtClean="0"/>
              <a:t>		</a:t>
            </a:r>
            <a:r>
              <a:rPr lang="en-US" sz="1900" b="1" dirty="0" smtClean="0"/>
              <a:t>Fire Inspectors</a:t>
            </a:r>
          </a:p>
          <a:p>
            <a:pPr marL="274320" lvl="1" indent="0" algn="just">
              <a:buNone/>
            </a:pPr>
            <a:r>
              <a:rPr lang="en-US" sz="1900" dirty="0" smtClean="0"/>
              <a:t>			</a:t>
            </a:r>
            <a:r>
              <a:rPr lang="en-US" sz="1900" b="1" dirty="0" smtClean="0"/>
              <a:t>Fire Investigators 	</a:t>
            </a:r>
            <a:r>
              <a:rPr lang="en-US" sz="1900" dirty="0" smtClean="0"/>
              <a:t>	</a:t>
            </a:r>
            <a:r>
              <a:rPr lang="en-US" sz="1900" b="1" dirty="0" smtClean="0"/>
              <a:t>Marine Fire Fighters</a:t>
            </a:r>
          </a:p>
          <a:p>
            <a:pPr marL="45720" indent="0" algn="just">
              <a:buNone/>
            </a:pPr>
            <a:r>
              <a:rPr lang="en-US" dirty="0" smtClean="0"/>
              <a:t>#2	Other </a:t>
            </a:r>
            <a:r>
              <a:rPr lang="en-US" dirty="0" smtClean="0"/>
              <a:t>entities which employ full-time fire protection personnel (e.g. </a:t>
            </a:r>
            <a:r>
              <a:rPr lang="en-US" u="sng" dirty="0" smtClean="0"/>
              <a:t>intermediary</a:t>
            </a:r>
            <a:r>
              <a:rPr lang="en-US" dirty="0" smtClean="0"/>
              <a:t>)</a:t>
            </a:r>
            <a:endParaRPr lang="en-US" sz="1000" dirty="0" smtClean="0"/>
          </a:p>
          <a:p>
            <a:pPr marL="45720" indent="0" algn="just">
              <a:buNone/>
            </a:pPr>
            <a:r>
              <a:rPr lang="en-US" dirty="0" smtClean="0"/>
              <a:t>#3	Departments </a:t>
            </a:r>
            <a:r>
              <a:rPr lang="en-US" dirty="0" smtClean="0"/>
              <a:t>who employ personnel who earn </a:t>
            </a:r>
            <a:r>
              <a:rPr lang="en-US" dirty="0" smtClean="0"/>
              <a:t>at least 2,080hrs </a:t>
            </a:r>
            <a:r>
              <a:rPr lang="en-US" dirty="0" smtClean="0"/>
              <a:t>X federal minimum </a:t>
            </a:r>
            <a:r>
              <a:rPr lang="en-US" dirty="0" smtClean="0"/>
              <a:t>wage</a:t>
            </a:r>
            <a:endParaRPr lang="en-US" sz="800" dirty="0" smtClean="0"/>
          </a:p>
          <a:p>
            <a:pPr marL="45720" indent="0" algn="just">
              <a:buNone/>
            </a:pPr>
            <a:r>
              <a:rPr lang="en-US" dirty="0" smtClean="0"/>
              <a:t>#4	Departments </a:t>
            </a:r>
            <a:r>
              <a:rPr lang="en-US" dirty="0" smtClean="0"/>
              <a:t>who choose voluntary </a:t>
            </a:r>
            <a:r>
              <a:rPr lang="en-US" dirty="0" smtClean="0"/>
              <a:t>compliance</a:t>
            </a:r>
          </a:p>
          <a:p>
            <a:pPr marL="45720" indent="0" algn="just">
              <a:buNone/>
            </a:pPr>
            <a:endParaRPr lang="en-US" sz="1000" dirty="0" smtClean="0"/>
          </a:p>
          <a:p>
            <a:pPr algn="just"/>
            <a:r>
              <a:rPr lang="en-US" dirty="0" smtClean="0"/>
              <a:t>The ubiquitous “intermediary </a:t>
            </a:r>
            <a:r>
              <a:rPr lang="en-US" dirty="0" smtClean="0"/>
              <a:t>entity</a:t>
            </a:r>
            <a:r>
              <a:rPr lang="en-US" dirty="0" smtClean="0"/>
              <a:t>”…</a:t>
            </a:r>
            <a:endParaRPr lang="en-US" dirty="0" smtClean="0"/>
          </a:p>
          <a:p>
            <a:pPr algn="just"/>
            <a:endParaRPr lang="en-US" sz="200" dirty="0"/>
          </a:p>
          <a:p>
            <a:pPr lvl="1" algn="just"/>
            <a:r>
              <a:rPr lang="en-US" dirty="0" smtClean="0"/>
              <a:t>ESD #999 contracts with the Johnson FD, a private entity, to cover their area. The fire fighters are employees of the Johnson FD hence the department is not regulated unless personnel exceed earnings amount or they ask for voluntary compliance</a:t>
            </a:r>
          </a:p>
          <a:p>
            <a:pPr lvl="1" algn="just"/>
            <a:endParaRPr lang="en-US" sz="200" dirty="0" smtClean="0"/>
          </a:p>
          <a:p>
            <a:pPr lvl="1" algn="just"/>
            <a:r>
              <a:rPr lang="en-US" dirty="0" smtClean="0"/>
              <a:t>ESD #999 ends the service contract with the Johnson FD and chooses to hire the fire fighters as their own employees; they would then become a regulated department</a:t>
            </a:r>
          </a:p>
          <a:p>
            <a:pPr lvl="1" algn="just"/>
            <a:endParaRPr lang="en-US" dirty="0" smtClean="0"/>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Tree>
    <p:extLst>
      <p:ext uri="{BB962C8B-B14F-4D97-AF65-F5344CB8AC3E}">
        <p14:creationId xmlns:p14="http://schemas.microsoft.com/office/powerpoint/2010/main" val="261827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3654" y="405907"/>
            <a:ext cx="10612217" cy="523661"/>
          </a:xfrm>
        </p:spPr>
        <p:txBody>
          <a:bodyPr>
            <a:normAutofit fontScale="90000"/>
          </a:bodyPr>
          <a:lstStyle/>
          <a:p>
            <a:r>
              <a:rPr lang="en-US" b="1" dirty="0" smtClean="0"/>
              <a:t>One versus the other</a:t>
            </a:r>
            <a:endParaRPr lang="en-US" b="1"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164824036"/>
              </p:ext>
            </p:extLst>
          </p:nvPr>
        </p:nvGraphicFramePr>
        <p:xfrm>
          <a:off x="6546199" y="1062681"/>
          <a:ext cx="5109931" cy="5074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graphicFrame>
        <p:nvGraphicFramePr>
          <p:cNvPr id="9" name="Content Placeholder 1"/>
          <p:cNvGraphicFramePr>
            <a:graphicFrameLocks/>
          </p:cNvGraphicFramePr>
          <p:nvPr>
            <p:extLst>
              <p:ext uri="{D42A27DB-BD31-4B8C-83A1-F6EECF244321}">
                <p14:modId xmlns:p14="http://schemas.microsoft.com/office/powerpoint/2010/main" val="1976070861"/>
              </p:ext>
            </p:extLst>
          </p:nvPr>
        </p:nvGraphicFramePr>
        <p:xfrm>
          <a:off x="914811" y="1062681"/>
          <a:ext cx="4373880" cy="50745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5293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892" y="405907"/>
            <a:ext cx="10603979" cy="523661"/>
          </a:xfrm>
        </p:spPr>
        <p:txBody>
          <a:bodyPr>
            <a:normAutofit fontScale="90000"/>
          </a:bodyPr>
          <a:lstStyle/>
          <a:p>
            <a:r>
              <a:rPr lang="en-US" b="1" dirty="0" smtClean="0"/>
              <a:t>Balancing </a:t>
            </a:r>
            <a:r>
              <a:rPr lang="en-US" b="1" dirty="0" smtClean="0"/>
              <a:t>Act</a:t>
            </a:r>
            <a:endParaRPr lang="en-US" b="1" dirty="0"/>
          </a:p>
        </p:txBody>
      </p:sp>
      <p:sp>
        <p:nvSpPr>
          <p:cNvPr id="5" name="Content Placeholder 4"/>
          <p:cNvSpPr>
            <a:spLocks noGrp="1"/>
          </p:cNvSpPr>
          <p:nvPr>
            <p:ph idx="1"/>
          </p:nvPr>
        </p:nvSpPr>
        <p:spPr>
          <a:xfrm>
            <a:off x="411892" y="1252151"/>
            <a:ext cx="11294076" cy="5181599"/>
          </a:xfrm>
        </p:spPr>
        <p:txBody>
          <a:bodyPr>
            <a:normAutofit/>
          </a:bodyPr>
          <a:lstStyle/>
          <a:p>
            <a:pPr lvl="1" algn="just"/>
            <a:r>
              <a:rPr lang="en-US" dirty="0" smtClean="0"/>
              <a:t>Most difficult type to manage with regard to personnel </a:t>
            </a:r>
            <a:r>
              <a:rPr lang="en-US" dirty="0" smtClean="0"/>
              <a:t>matters, compliance </a:t>
            </a:r>
            <a:r>
              <a:rPr lang="en-US" dirty="0" smtClean="0"/>
              <a:t>and operationally</a:t>
            </a:r>
          </a:p>
          <a:p>
            <a:pPr lvl="1" algn="just"/>
            <a:endParaRPr lang="en-US" dirty="0"/>
          </a:p>
          <a:p>
            <a:pPr lvl="1" algn="just"/>
            <a:r>
              <a:rPr lang="en-US" dirty="0" smtClean="0"/>
              <a:t>Very easy to make assumptions not based on law or fact</a:t>
            </a:r>
          </a:p>
          <a:p>
            <a:pPr lvl="1" algn="just"/>
            <a:endParaRPr lang="en-US" dirty="0"/>
          </a:p>
          <a:p>
            <a:pPr lvl="1" algn="just"/>
            <a:r>
              <a:rPr lang="en-US" dirty="0" smtClean="0"/>
              <a:t>Appearances of similarity to a neighboring department can not be made because of subtle differences which have wide ranging implications</a:t>
            </a:r>
          </a:p>
          <a:p>
            <a:pPr lvl="1" algn="just"/>
            <a:endParaRPr lang="en-US" dirty="0"/>
          </a:p>
          <a:p>
            <a:pPr lvl="1" algn="just"/>
            <a:r>
              <a:rPr lang="en-US" dirty="0"/>
              <a:t>U</a:t>
            </a:r>
            <a:r>
              <a:rPr lang="en-US" dirty="0" smtClean="0"/>
              <a:t>tilization of PT personnel by a municipal department must be carefully balanced with the TMRS 1,000 hour limitation rule</a:t>
            </a:r>
          </a:p>
          <a:p>
            <a:pPr lvl="1" algn="just"/>
            <a:endParaRPr lang="en-US" dirty="0"/>
          </a:p>
          <a:p>
            <a:pPr lvl="1" algn="just"/>
            <a:endParaRPr lang="en-US" dirty="0" smtClean="0"/>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Tree>
    <p:extLst>
      <p:ext uri="{BB962C8B-B14F-4D97-AF65-F5344CB8AC3E}">
        <p14:creationId xmlns:p14="http://schemas.microsoft.com/office/powerpoint/2010/main" val="233355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892" y="405907"/>
            <a:ext cx="10603979" cy="523661"/>
          </a:xfrm>
        </p:spPr>
        <p:txBody>
          <a:bodyPr>
            <a:normAutofit fontScale="90000"/>
          </a:bodyPr>
          <a:lstStyle/>
          <a:p>
            <a:r>
              <a:rPr lang="en-US" b="1" dirty="0" smtClean="0"/>
              <a:t>Common Misconceptions</a:t>
            </a:r>
            <a:endParaRPr lang="en-US" b="1" dirty="0"/>
          </a:p>
        </p:txBody>
      </p:sp>
      <p:sp>
        <p:nvSpPr>
          <p:cNvPr id="5" name="Content Placeholder 4"/>
          <p:cNvSpPr>
            <a:spLocks noGrp="1"/>
          </p:cNvSpPr>
          <p:nvPr>
            <p:ph idx="1"/>
          </p:nvPr>
        </p:nvSpPr>
        <p:spPr>
          <a:xfrm>
            <a:off x="411892" y="1252151"/>
            <a:ext cx="11294076" cy="5181599"/>
          </a:xfrm>
        </p:spPr>
        <p:txBody>
          <a:bodyPr>
            <a:normAutofit/>
          </a:bodyPr>
          <a:lstStyle/>
          <a:p>
            <a:pPr algn="just"/>
            <a:r>
              <a:rPr lang="en-US" b="1" dirty="0" smtClean="0"/>
              <a:t>We only have PT and volunteer personnel. We aren’t required to be TCFP compliant</a:t>
            </a:r>
          </a:p>
          <a:p>
            <a:pPr algn="just"/>
            <a:endParaRPr lang="en-US" sz="200" dirty="0" smtClean="0"/>
          </a:p>
          <a:p>
            <a:pPr marL="274320" lvl="1" indent="0" algn="just">
              <a:buNone/>
            </a:pPr>
            <a:r>
              <a:rPr lang="en-US" b="1" u="sng" dirty="0" smtClean="0"/>
              <a:t>True</a:t>
            </a:r>
            <a:r>
              <a:rPr lang="en-US" dirty="0" smtClean="0"/>
              <a:t> only if PT employees do not reach minimum income threshold</a:t>
            </a:r>
          </a:p>
          <a:p>
            <a:pPr lvl="1" algn="just"/>
            <a:endParaRPr lang="en-US" sz="200" dirty="0" smtClean="0"/>
          </a:p>
          <a:p>
            <a:pPr marL="274320" lvl="1" indent="0" algn="just">
              <a:buNone/>
            </a:pPr>
            <a:r>
              <a:rPr lang="en-US" b="1" u="sng" dirty="0" smtClean="0"/>
              <a:t>True</a:t>
            </a:r>
            <a:r>
              <a:rPr lang="en-US" dirty="0"/>
              <a:t> </a:t>
            </a:r>
            <a:r>
              <a:rPr lang="en-US" dirty="0" smtClean="0"/>
              <a:t>only if actual employer is a non-governmental entity; not a city, county or ESD</a:t>
            </a:r>
          </a:p>
          <a:p>
            <a:pPr lvl="1" algn="just"/>
            <a:endParaRPr lang="en-US" sz="1000" dirty="0"/>
          </a:p>
          <a:p>
            <a:pPr algn="just"/>
            <a:r>
              <a:rPr lang="en-US" b="1" dirty="0" smtClean="0"/>
              <a:t>We do not have to follow NFPA because it is not law</a:t>
            </a:r>
          </a:p>
          <a:p>
            <a:pPr marL="45720" indent="0" algn="just">
              <a:buNone/>
            </a:pPr>
            <a:endParaRPr lang="en-US" sz="200" dirty="0" smtClean="0"/>
          </a:p>
          <a:p>
            <a:pPr marL="274320" lvl="1" indent="0" algn="just">
              <a:buNone/>
            </a:pPr>
            <a:r>
              <a:rPr lang="en-US" b="1" u="sng" dirty="0" smtClean="0"/>
              <a:t>False</a:t>
            </a:r>
            <a:r>
              <a:rPr lang="en-US" dirty="0" smtClean="0"/>
              <a:t> if the NFPA </a:t>
            </a:r>
            <a:r>
              <a:rPr lang="en-US" dirty="0" err="1" smtClean="0"/>
              <a:t>std</a:t>
            </a:r>
            <a:r>
              <a:rPr lang="en-US" dirty="0" smtClean="0"/>
              <a:t> has been adopted by TCFP then regulated </a:t>
            </a:r>
            <a:r>
              <a:rPr lang="en-US" dirty="0" err="1" smtClean="0"/>
              <a:t>depts</a:t>
            </a:r>
            <a:r>
              <a:rPr lang="en-US" dirty="0" smtClean="0"/>
              <a:t> must comply</a:t>
            </a:r>
            <a:r>
              <a:rPr lang="en-US" dirty="0"/>
              <a:t> </a:t>
            </a:r>
            <a:r>
              <a:rPr lang="en-US" dirty="0" smtClean="0"/>
              <a:t>(e.g. NFPA 1851)</a:t>
            </a:r>
          </a:p>
          <a:p>
            <a:pPr lvl="1" algn="just"/>
            <a:endParaRPr lang="en-US" sz="1000" dirty="0"/>
          </a:p>
          <a:p>
            <a:pPr algn="just"/>
            <a:r>
              <a:rPr lang="en-US" b="1" dirty="0" smtClean="0"/>
              <a:t>We do not have to allow TCFP to conduct an inspection</a:t>
            </a:r>
          </a:p>
          <a:p>
            <a:pPr marL="45720" indent="0" algn="just">
              <a:buNone/>
            </a:pPr>
            <a:endParaRPr lang="en-US" sz="200" dirty="0" smtClean="0"/>
          </a:p>
          <a:p>
            <a:pPr marL="274320" lvl="1" indent="0" algn="just">
              <a:buNone/>
            </a:pPr>
            <a:r>
              <a:rPr lang="en-US" b="1" u="sng" dirty="0" smtClean="0"/>
              <a:t>False</a:t>
            </a:r>
            <a:r>
              <a:rPr lang="en-US" dirty="0" smtClean="0"/>
              <a:t> if your department is a regulated department you can not refuse inspection</a:t>
            </a:r>
          </a:p>
          <a:p>
            <a:pPr lvl="1" algn="just"/>
            <a:endParaRPr lang="en-US" sz="1000" dirty="0"/>
          </a:p>
          <a:p>
            <a:pPr algn="just"/>
            <a:r>
              <a:rPr lang="en-US" b="1" dirty="0" smtClean="0"/>
              <a:t>We are a regulated department but only our full-time personnel must </a:t>
            </a:r>
            <a:r>
              <a:rPr lang="en-US" b="1" dirty="0" smtClean="0"/>
              <a:t>comply</a:t>
            </a:r>
          </a:p>
          <a:p>
            <a:pPr algn="just"/>
            <a:endParaRPr lang="en-US" sz="200" b="1" dirty="0" smtClean="0"/>
          </a:p>
          <a:p>
            <a:pPr marL="274320" lvl="1" indent="0" algn="just">
              <a:buNone/>
            </a:pPr>
            <a:r>
              <a:rPr lang="en-US" b="1" u="sng" dirty="0" smtClean="0"/>
              <a:t>False</a:t>
            </a:r>
            <a:r>
              <a:rPr lang="en-US" dirty="0" smtClean="0"/>
              <a:t> if you’re a regulated department ALL personnel groups must be compliant</a:t>
            </a:r>
          </a:p>
          <a:p>
            <a:endParaRPr lang="en-US" dirty="0"/>
          </a:p>
        </p:txBody>
      </p:sp>
      <p:sp>
        <p:nvSpPr>
          <p:cNvPr id="7" name="Content Placeholder 4"/>
          <p:cNvSpPr txBox="1">
            <a:spLocks/>
          </p:cNvSpPr>
          <p:nvPr/>
        </p:nvSpPr>
        <p:spPr>
          <a:xfrm>
            <a:off x="1143000" y="4469027"/>
            <a:ext cx="4754880"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
        <p:nvSpPr>
          <p:cNvPr id="8" name="Content Placeholder 4"/>
          <p:cNvSpPr txBox="1">
            <a:spLocks/>
          </p:cNvSpPr>
          <p:nvPr/>
        </p:nvSpPr>
        <p:spPr>
          <a:xfrm>
            <a:off x="6263639" y="4469027"/>
            <a:ext cx="4849203" cy="2388973"/>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Font typeface="Corbel" pitchFamily="34" charset="0"/>
              <a:buNone/>
            </a:pPr>
            <a:endParaRPr lang="en-US" dirty="0" smtClean="0"/>
          </a:p>
        </p:txBody>
      </p:sp>
    </p:spTree>
    <p:extLst>
      <p:ext uri="{BB962C8B-B14F-4D97-AF65-F5344CB8AC3E}">
        <p14:creationId xmlns:p14="http://schemas.microsoft.com/office/powerpoint/2010/main" val="400840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TM03457444[[fn=Basis]]</Template>
  <TotalTime>747</TotalTime>
  <Words>642</Words>
  <Application>Microsoft Office PowerPoint</Application>
  <PresentationFormat>Widescreen</PresentationFormat>
  <Paragraphs>187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Corbel</vt:lpstr>
      <vt:lpstr>Times New Roman</vt:lpstr>
      <vt:lpstr>Basis</vt:lpstr>
      <vt:lpstr>Combination fire departments</vt:lpstr>
      <vt:lpstr>The Puzzle Pieces</vt:lpstr>
      <vt:lpstr>Regulations &amp; Standards</vt:lpstr>
      <vt:lpstr>PowerPoint Presentation</vt:lpstr>
      <vt:lpstr>Regulations &amp; Standards</vt:lpstr>
      <vt:lpstr>Regulated Departments</vt:lpstr>
      <vt:lpstr>One versus the other</vt:lpstr>
      <vt:lpstr>Balancing Act</vt:lpstr>
      <vt:lpstr>Common Misconceptions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Combination fire departments</dc:title>
  <dc:creator>Larry DiCamillo</dc:creator>
  <cp:lastModifiedBy>Larry DiCamillo</cp:lastModifiedBy>
  <cp:revision>30</cp:revision>
  <dcterms:created xsi:type="dcterms:W3CDTF">2019-01-24T00:20:00Z</dcterms:created>
  <dcterms:modified xsi:type="dcterms:W3CDTF">2019-01-26T16:11:04Z</dcterms:modified>
</cp:coreProperties>
</file>