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66" r:id="rId4"/>
    <p:sldId id="269" r:id="rId5"/>
    <p:sldId id="258" r:id="rId6"/>
    <p:sldId id="259" r:id="rId7"/>
    <p:sldId id="261" r:id="rId8"/>
    <p:sldId id="267" r:id="rId9"/>
    <p:sldId id="262" r:id="rId10"/>
    <p:sldId id="268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88" y="-5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Legal Assistants Luncheon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8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7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4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Legal Assistants Luncheon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9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8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4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24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37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3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83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5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2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70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49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2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7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7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6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6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5C6D-B4B4-41E3-A4C2-96E63B1A12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14FAC1-66AD-482B-A777-5E3A1BB35E0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5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524000"/>
            <a:ext cx="9144000" cy="4572000"/>
          </a:xfrm>
          <a:prstGeom prst="rect">
            <a:avLst/>
          </a:prstGeom>
          <a:solidFill>
            <a:srgbClr val="98B6D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C2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20641" r="4514" b="27417"/>
          <a:stretch/>
        </p:blipFill>
        <p:spPr>
          <a:xfrm>
            <a:off x="5715000" y="6197600"/>
            <a:ext cx="3327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7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ranklin Gothic Book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rgbClr val="98B6D9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7/2/2013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20641" r="4514" b="27417"/>
          <a:stretch/>
        </p:blipFill>
        <p:spPr>
          <a:xfrm>
            <a:off x="5715000" y="6197600"/>
            <a:ext cx="33274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Franklin Gothic Book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Managing Through Personal Crisis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0163"/>
            <a:ext cx="6477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Book" pitchFamily="34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Local Government Seminar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January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29, 2015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854575"/>
            <a:ext cx="838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Book" pitchFamily="34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Presented by: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Julie M. Robinson, City Administrator, City of Dickinson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4724400"/>
            <a:ext cx="6858000" cy="152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Julie M. Robinson</a:t>
            </a:r>
          </a:p>
          <a:p>
            <a:pPr marL="0" indent="0" algn="ctr">
              <a:buNone/>
            </a:pPr>
            <a:r>
              <a:rPr lang="en-US" sz="2400" dirty="0"/>
              <a:t>Office:  (281) 337-6204</a:t>
            </a:r>
          </a:p>
          <a:p>
            <a:pPr marL="0" indent="0" algn="ctr">
              <a:buNone/>
            </a:pPr>
            <a:r>
              <a:rPr lang="en-US" sz="2400" dirty="0"/>
              <a:t>Email:  jrobinson@ci.dickinson.tx.us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Questions?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759826"/>
            <a:ext cx="4191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1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So What Does Managing Through Personal Crisis Look Like?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676400"/>
            <a:ext cx="5562600" cy="4171950"/>
          </a:xfrm>
        </p:spPr>
      </p:pic>
    </p:spTree>
    <p:extLst>
      <p:ext uri="{BB962C8B-B14F-4D97-AF65-F5344CB8AC3E}">
        <p14:creationId xmlns:p14="http://schemas.microsoft.com/office/powerpoint/2010/main" val="1600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So What Does Managing Through Personal Crisis Look Like?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7" name="Picture 3" descr="C:\Users\smotes\Desktop\Julie at Chemo (1-23-2015) (640x36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3355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My Personal Crisis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8763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2004:</a:t>
            </a:r>
          </a:p>
          <a:p>
            <a:pPr lvl="1"/>
            <a:r>
              <a:rPr lang="en-US" dirty="0" smtClean="0"/>
              <a:t>Stage </a:t>
            </a:r>
            <a:r>
              <a:rPr lang="en-US" dirty="0"/>
              <a:t>1 aggressive breast cancer </a:t>
            </a:r>
            <a:r>
              <a:rPr lang="en-US" dirty="0" smtClean="0"/>
              <a:t>diagnosis</a:t>
            </a:r>
            <a:endParaRPr lang="en-US" dirty="0"/>
          </a:p>
          <a:p>
            <a:pPr lvl="1"/>
            <a:r>
              <a:rPr lang="en-US" dirty="0" smtClean="0"/>
              <a:t>4 </a:t>
            </a:r>
            <a:r>
              <a:rPr lang="en-US" dirty="0"/>
              <a:t>surgeries </a:t>
            </a:r>
            <a:r>
              <a:rPr lang="en-US" dirty="0" smtClean="0"/>
              <a:t>AND </a:t>
            </a:r>
            <a:r>
              <a:rPr lang="en-US" dirty="0"/>
              <a:t>4 rounds of </a:t>
            </a:r>
            <a:r>
              <a:rPr lang="en-US" dirty="0" smtClean="0"/>
              <a:t>chemotherapy </a:t>
            </a:r>
            <a:r>
              <a:rPr lang="en-US" dirty="0"/>
              <a:t>in 7 </a:t>
            </a:r>
            <a:r>
              <a:rPr lang="en-US" dirty="0" smtClean="0"/>
              <a:t>months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2009:</a:t>
            </a:r>
          </a:p>
          <a:p>
            <a:pPr lvl="1"/>
            <a:r>
              <a:rPr lang="en-US" dirty="0" err="1"/>
              <a:t>Rediagnosed</a:t>
            </a:r>
            <a:r>
              <a:rPr lang="en-US" dirty="0"/>
              <a:t> with metastatic breast cancer </a:t>
            </a:r>
            <a:endParaRPr lang="en-US" dirty="0" smtClean="0"/>
          </a:p>
          <a:p>
            <a:pPr lvl="1"/>
            <a:r>
              <a:rPr lang="en-US" dirty="0" smtClean="0"/>
              <a:t>Emergency hospitalization (unable to walk)</a:t>
            </a:r>
          </a:p>
          <a:p>
            <a:pPr lvl="1"/>
            <a:r>
              <a:rPr lang="en-US" dirty="0" err="1" smtClean="0"/>
              <a:t>Corpectomy</a:t>
            </a:r>
            <a:r>
              <a:rPr lang="en-US" dirty="0" smtClean="0"/>
              <a:t> procedure required back brace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How Have I Continued to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Manage My City?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773" y="1752600"/>
            <a:ext cx="8844455" cy="1524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Managing 2 </a:t>
            </a:r>
            <a:r>
              <a:rPr lang="en-US" dirty="0"/>
              <a:t>cities </a:t>
            </a:r>
            <a:r>
              <a:rPr lang="en-US" dirty="0" smtClean="0"/>
              <a:t>during this 11-year battle requires:</a:t>
            </a:r>
          </a:p>
          <a:p>
            <a:pPr lvl="1"/>
            <a:r>
              <a:rPr lang="en-US" dirty="0" smtClean="0"/>
              <a:t>Organization and planning</a:t>
            </a:r>
          </a:p>
          <a:p>
            <a:pPr lvl="1"/>
            <a:r>
              <a:rPr lang="en-US" dirty="0" smtClean="0"/>
              <a:t>Communication, </a:t>
            </a:r>
            <a:r>
              <a:rPr lang="en-US" sz="2600" dirty="0" smtClean="0"/>
              <a:t>Communication</a:t>
            </a:r>
            <a:r>
              <a:rPr lang="en-US" dirty="0" smtClean="0"/>
              <a:t>, </a:t>
            </a:r>
            <a:r>
              <a:rPr lang="en-US" sz="2800" dirty="0" smtClean="0"/>
              <a:t>Communication</a:t>
            </a:r>
          </a:p>
        </p:txBody>
      </p:sp>
      <p:pic>
        <p:nvPicPr>
          <p:cNvPr id="3076" name="Picture 4" descr="http://media.except.nl/media/cache/uploaded_images/asset_image/communicate_mixsl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35" y="3339662"/>
            <a:ext cx="3993931" cy="2592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How Have I Continued to </a:t>
            </a:r>
            <a:r>
              <a:rPr lang="en-US" dirty="0" smtClean="0">
                <a:latin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</a:rPr>
            </a:br>
            <a:r>
              <a:rPr lang="en-US" dirty="0" smtClean="0">
                <a:latin typeface="Times New Roman" pitchFamily="18" charset="0"/>
              </a:rPr>
              <a:t>Manage </a:t>
            </a:r>
            <a:r>
              <a:rPr lang="en-US" dirty="0">
                <a:latin typeface="Times New Roman" pitchFamily="18" charset="0"/>
              </a:rPr>
              <a:t>My Personal Life?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/>
              <a:t>My support group – my amazing </a:t>
            </a:r>
            <a:r>
              <a:rPr lang="en-US" dirty="0" smtClean="0"/>
              <a:t>husband </a:t>
            </a:r>
            <a:r>
              <a:rPr lang="en-US" dirty="0"/>
              <a:t>Jim, Mother-In-Law Extraordinaire Joyce, my own family and </a:t>
            </a:r>
            <a:r>
              <a:rPr lang="en-US" dirty="0" smtClean="0"/>
              <a:t>friends</a:t>
            </a:r>
          </a:p>
          <a:p>
            <a:endParaRPr lang="en-US" dirty="0"/>
          </a:p>
          <a:p>
            <a:r>
              <a:rPr lang="en-US" dirty="0"/>
              <a:t>My medical team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 </a:t>
            </a:r>
            <a:r>
              <a:rPr lang="en-US" dirty="0"/>
              <a:t>go and let God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is a purpose behind all of this – I reach out to others dealing with cancer of all kinds and help</a:t>
            </a:r>
          </a:p>
          <a:p>
            <a:endParaRPr lang="en-US" dirty="0"/>
          </a:p>
        </p:txBody>
      </p:sp>
      <p:pic>
        <p:nvPicPr>
          <p:cNvPr id="4098" name="Picture 2" descr="http://ts1.mm.bing.net/th?&amp;id=HN.608024836758833708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28575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3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How Have I Continued to </a:t>
            </a:r>
            <a:r>
              <a:rPr lang="en-US" dirty="0" smtClean="0">
                <a:latin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</a:rPr>
            </a:br>
            <a:r>
              <a:rPr lang="en-US" dirty="0" smtClean="0">
                <a:latin typeface="Times New Roman" pitchFamily="18" charset="0"/>
              </a:rPr>
              <a:t>Manage  </a:t>
            </a:r>
            <a:r>
              <a:rPr lang="en-US" dirty="0">
                <a:latin typeface="Times New Roman" pitchFamily="18" charset="0"/>
              </a:rPr>
              <a:t>My Personal Life?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500" y="1600200"/>
            <a:ext cx="8763000" cy="4343399"/>
          </a:xfrm>
        </p:spPr>
        <p:txBody>
          <a:bodyPr>
            <a:normAutofit/>
          </a:bodyPr>
          <a:lstStyle/>
          <a:p>
            <a:r>
              <a:rPr lang="en-US" dirty="0"/>
              <a:t>Take care of </a:t>
            </a:r>
            <a:r>
              <a:rPr lang="en-US" dirty="0" smtClean="0"/>
              <a:t>myself</a:t>
            </a:r>
          </a:p>
          <a:p>
            <a:endParaRPr lang="en-US" dirty="0"/>
          </a:p>
          <a:p>
            <a:r>
              <a:rPr lang="en-US" dirty="0"/>
              <a:t>Remember to be patient with my </a:t>
            </a:r>
            <a:r>
              <a:rPr lang="en-US" dirty="0" smtClean="0"/>
              <a:t>body</a:t>
            </a:r>
          </a:p>
          <a:p>
            <a:endParaRPr lang="en-US" dirty="0"/>
          </a:p>
          <a:p>
            <a:r>
              <a:rPr lang="en-US" dirty="0"/>
              <a:t>Roll with the </a:t>
            </a:r>
            <a:r>
              <a:rPr lang="en-US" dirty="0" smtClean="0"/>
              <a:t>punches &amp; remember what is important</a:t>
            </a:r>
          </a:p>
          <a:p>
            <a:endParaRPr lang="en-US" dirty="0"/>
          </a:p>
          <a:p>
            <a:r>
              <a:rPr lang="en-US" dirty="0"/>
              <a:t>Do not give it any energy – maintain normalcy to the greatest extent </a:t>
            </a:r>
            <a:r>
              <a:rPr lang="en-US" dirty="0" smtClean="0"/>
              <a:t>possible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Suggestions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500" y="1600200"/>
            <a:ext cx="80010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 the bad news sink </a:t>
            </a:r>
            <a:r>
              <a:rPr lang="en-US" dirty="0" smtClean="0"/>
              <a:t>in</a:t>
            </a:r>
          </a:p>
          <a:p>
            <a:endParaRPr lang="en-US" dirty="0"/>
          </a:p>
          <a:p>
            <a:r>
              <a:rPr lang="en-US" dirty="0"/>
              <a:t>Accept what you can’t change/control –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work</a:t>
            </a:r>
            <a:r>
              <a:rPr lang="en-US" dirty="0" smtClean="0"/>
              <a:t> </a:t>
            </a:r>
            <a:r>
              <a:rPr lang="en-US" dirty="0"/>
              <a:t>on what you </a:t>
            </a:r>
            <a:r>
              <a:rPr lang="en-US" i="1" dirty="0"/>
              <a:t>can</a:t>
            </a:r>
            <a:r>
              <a:rPr lang="en-US" dirty="0"/>
              <a:t> </a:t>
            </a:r>
            <a:r>
              <a:rPr lang="en-US" dirty="0" smtClean="0"/>
              <a:t>control</a:t>
            </a:r>
          </a:p>
          <a:p>
            <a:endParaRPr lang="en-US" dirty="0"/>
          </a:p>
          <a:p>
            <a:r>
              <a:rPr lang="en-US" dirty="0"/>
              <a:t>Manage the mind-body </a:t>
            </a:r>
            <a:r>
              <a:rPr lang="en-US" dirty="0" smtClean="0"/>
              <a:t>connection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Focus on faith and </a:t>
            </a:r>
            <a:r>
              <a:rPr lang="en-US" dirty="0" smtClean="0"/>
              <a:t>positive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Final Thoughts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600200"/>
            <a:ext cx="8534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“Crisis takes us to the brink of our limits and forces us to keep moving forward.”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000" dirty="0"/>
              <a:t>- </a:t>
            </a:r>
            <a:r>
              <a:rPr lang="en-US" sz="2000" i="1" dirty="0"/>
              <a:t>When You’re </a:t>
            </a:r>
            <a:r>
              <a:rPr lang="en-US" sz="2000" i="1" dirty="0" smtClean="0"/>
              <a:t>Falling, </a:t>
            </a:r>
            <a:r>
              <a:rPr lang="en-US" sz="2000" i="1" dirty="0"/>
              <a:t>Dive:  Lessons in the At of Living</a:t>
            </a:r>
            <a:r>
              <a:rPr lang="en-US" sz="2000" dirty="0"/>
              <a:t>, Mark </a:t>
            </a:r>
            <a:r>
              <a:rPr lang="en-US" sz="2000" dirty="0" err="1"/>
              <a:t>Matousek</a:t>
            </a:r>
            <a:endParaRPr lang="en-US" sz="2000" dirty="0"/>
          </a:p>
        </p:txBody>
      </p:sp>
      <p:pic>
        <p:nvPicPr>
          <p:cNvPr id="2050" name="Picture 2" descr="http://soulfulliving.com/dailysoulretreat/wp-content/uploads/2013/09/Muddy-Water-Quo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6067" r="2587" b="8476"/>
          <a:stretch/>
        </p:blipFill>
        <p:spPr bwMode="auto">
          <a:xfrm>
            <a:off x="2033752" y="2895600"/>
            <a:ext cx="5076497" cy="2995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583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</TotalTime>
  <Words>260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2_Office Theme</vt:lpstr>
      <vt:lpstr>Managing Through Personal Crisis</vt:lpstr>
      <vt:lpstr>So What Does Managing Through Personal Crisis Look Like?</vt:lpstr>
      <vt:lpstr>So What Does Managing Through Personal Crisis Look Like?</vt:lpstr>
      <vt:lpstr>My Personal Crisis</vt:lpstr>
      <vt:lpstr>How Have I Continued to  Manage My City?</vt:lpstr>
      <vt:lpstr>How Have I Continued to  Manage My Personal Life?</vt:lpstr>
      <vt:lpstr>How Have I Continued to  Manage  My Personal Life?</vt:lpstr>
      <vt:lpstr>Suggestions</vt:lpstr>
      <vt:lpstr>Final Thoughts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Clerk</dc:creator>
  <cp:lastModifiedBy>Sylvia Motes</cp:lastModifiedBy>
  <cp:revision>38</cp:revision>
  <dcterms:created xsi:type="dcterms:W3CDTF">2013-09-23T18:22:46Z</dcterms:created>
  <dcterms:modified xsi:type="dcterms:W3CDTF">2015-01-23T16:47:19Z</dcterms:modified>
</cp:coreProperties>
</file>